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5" r:id="rId2"/>
    <p:sldMasterId id="2147483730" r:id="rId3"/>
  </p:sldMasterIdLst>
  <p:notesMasterIdLst>
    <p:notesMasterId r:id="rId12"/>
  </p:notesMasterIdLst>
  <p:handoutMasterIdLst>
    <p:handoutMasterId r:id="rId13"/>
  </p:handoutMasterIdLst>
  <p:sldIdLst>
    <p:sldId id="256" r:id="rId4"/>
    <p:sldId id="396" r:id="rId5"/>
    <p:sldId id="399" r:id="rId6"/>
    <p:sldId id="397" r:id="rId7"/>
    <p:sldId id="400" r:id="rId8"/>
    <p:sldId id="398" r:id="rId9"/>
    <p:sldId id="401" r:id="rId10"/>
    <p:sldId id="371" r:id="rId11"/>
  </p:sldIdLst>
  <p:sldSz cx="12192000" cy="6858000"/>
  <p:notesSz cx="6745288" cy="9872663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4" userDrawn="1">
          <p15:clr>
            <a:srgbClr val="A4A3A4"/>
          </p15:clr>
        </p15:guide>
        <p15:guide id="7" pos="144" userDrawn="1">
          <p15:clr>
            <a:srgbClr val="A4A3A4"/>
          </p15:clr>
        </p15:guide>
        <p15:guide id="11" pos="7537" userDrawn="1">
          <p15:clr>
            <a:srgbClr val="A4A3A4"/>
          </p15:clr>
        </p15:guide>
        <p15:guide id="12" orient="horz" pos="1207" userDrawn="1">
          <p15:clr>
            <a:srgbClr val="A4A3A4"/>
          </p15:clr>
        </p15:guide>
        <p15:guide id="13" orient="horz" pos="3566">
          <p15:clr>
            <a:srgbClr val="A4A3A4"/>
          </p15:clr>
        </p15:guide>
        <p15:guide id="14" pos="3885">
          <p15:clr>
            <a:srgbClr val="A4A3A4"/>
          </p15:clr>
        </p15:guide>
        <p15:guide id="15" pos="6017">
          <p15:clr>
            <a:srgbClr val="A4A3A4"/>
          </p15:clr>
        </p15:guide>
        <p15:guide id="16" pos="6954">
          <p15:clr>
            <a:srgbClr val="A4A3A4"/>
          </p15:clr>
        </p15:guide>
        <p15:guide id="17" pos="90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2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2F2F2"/>
    <a:srgbClr val="31733E"/>
    <a:srgbClr val="B1B1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B3AFD0-5752-44A2-A92D-5430C32394D6}" v="16" dt="2020-04-28T11:50:15.9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2" autoAdjust="0"/>
    <p:restoredTop sz="93054" autoAdjust="0"/>
  </p:normalViewPr>
  <p:slideViewPr>
    <p:cSldViewPr snapToObjects="1" showGuides="1">
      <p:cViewPr varScale="1">
        <p:scale>
          <a:sx n="81" d="100"/>
          <a:sy n="81" d="100"/>
        </p:scale>
        <p:origin x="706" y="38"/>
      </p:cViewPr>
      <p:guideLst>
        <p:guide orient="horz" pos="3884"/>
        <p:guide pos="144"/>
        <p:guide pos="7537"/>
        <p:guide orient="horz" pos="1207"/>
        <p:guide orient="horz" pos="3566"/>
        <p:guide pos="3885"/>
        <p:guide pos="6017"/>
        <p:guide pos="6954"/>
        <p:guide pos="906"/>
      </p:guideLst>
    </p:cSldViewPr>
  </p:slideViewPr>
  <p:outlineViewPr>
    <p:cViewPr>
      <p:scale>
        <a:sx n="33" d="100"/>
        <a:sy n="33" d="100"/>
      </p:scale>
      <p:origin x="0" y="3972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1613"/>
    </p:cViewPr>
  </p:sorterViewPr>
  <p:notesViewPr>
    <p:cSldViewPr snapToObjects="1" showGuides="1">
      <p:cViewPr varScale="1">
        <p:scale>
          <a:sx n="64" d="100"/>
          <a:sy n="64" d="100"/>
        </p:scale>
        <p:origin x="-3342" y="-108"/>
      </p:cViewPr>
      <p:guideLst>
        <p:guide orient="horz" pos="3110"/>
        <p:guide pos="2125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inik Wolfschütz" userId="54cc1789-e4b1-438f-ad2d-9acf6b98cd9d" providerId="ADAL" clId="{A00C9BF3-2338-4C75-A575-AA950589F2FE}"/>
    <pc:docChg chg="custSel addSld delSld modSld sldOrd">
      <pc:chgData name="Dominik Wolfschütz" userId="54cc1789-e4b1-438f-ad2d-9acf6b98cd9d" providerId="ADAL" clId="{A00C9BF3-2338-4C75-A575-AA950589F2FE}" dt="2020-04-28T11:51:01.380" v="482" actId="6549"/>
      <pc:docMkLst>
        <pc:docMk/>
      </pc:docMkLst>
      <pc:sldChg chg="addSp modSp">
        <pc:chgData name="Dominik Wolfschütz" userId="54cc1789-e4b1-438f-ad2d-9acf6b98cd9d" providerId="ADAL" clId="{A00C9BF3-2338-4C75-A575-AA950589F2FE}" dt="2020-04-28T09:39:31.074" v="325" actId="1076"/>
        <pc:sldMkLst>
          <pc:docMk/>
          <pc:sldMk cId="2497327030" sldId="256"/>
        </pc:sldMkLst>
        <pc:spChg chg="mod">
          <ac:chgData name="Dominik Wolfschütz" userId="54cc1789-e4b1-438f-ad2d-9acf6b98cd9d" providerId="ADAL" clId="{A00C9BF3-2338-4C75-A575-AA950589F2FE}" dt="2020-04-28T09:39:31.074" v="325" actId="1076"/>
          <ac:spMkLst>
            <pc:docMk/>
            <pc:sldMk cId="2497327030" sldId="256"/>
            <ac:spMk id="9" creationId="{00000000-0000-0000-0000-000000000000}"/>
          </ac:spMkLst>
        </pc:spChg>
        <pc:spChg chg="add mod">
          <ac:chgData name="Dominik Wolfschütz" userId="54cc1789-e4b1-438f-ad2d-9acf6b98cd9d" providerId="ADAL" clId="{A00C9BF3-2338-4C75-A575-AA950589F2FE}" dt="2020-04-28T09:15:09.631" v="51" actId="6549"/>
          <ac:spMkLst>
            <pc:docMk/>
            <pc:sldMk cId="2497327030" sldId="256"/>
            <ac:spMk id="10" creationId="{84E1234C-6FE0-45E6-BCD6-810557ACB7CC}"/>
          </ac:spMkLst>
        </pc:spChg>
      </pc:sldChg>
      <pc:sldChg chg="del ord">
        <pc:chgData name="Dominik Wolfschütz" userId="54cc1789-e4b1-438f-ad2d-9acf6b98cd9d" providerId="ADAL" clId="{A00C9BF3-2338-4C75-A575-AA950589F2FE}" dt="2020-04-28T09:15:20.223" v="54" actId="47"/>
        <pc:sldMkLst>
          <pc:docMk/>
          <pc:sldMk cId="3480143677" sldId="292"/>
        </pc:sldMkLst>
      </pc:sldChg>
      <pc:sldChg chg="del">
        <pc:chgData name="Dominik Wolfschütz" userId="54cc1789-e4b1-438f-ad2d-9acf6b98cd9d" providerId="ADAL" clId="{A00C9BF3-2338-4C75-A575-AA950589F2FE}" dt="2020-04-28T09:13:01.370" v="0" actId="47"/>
        <pc:sldMkLst>
          <pc:docMk/>
          <pc:sldMk cId="1417874018" sldId="370"/>
        </pc:sldMkLst>
      </pc:sldChg>
      <pc:sldChg chg="modSp">
        <pc:chgData name="Dominik Wolfschütz" userId="54cc1789-e4b1-438f-ad2d-9acf6b98cd9d" providerId="ADAL" clId="{A00C9BF3-2338-4C75-A575-AA950589F2FE}" dt="2020-04-28T09:40:48.666" v="350" actId="20577"/>
        <pc:sldMkLst>
          <pc:docMk/>
          <pc:sldMk cId="807397856" sldId="371"/>
        </pc:sldMkLst>
        <pc:spChg chg="mod">
          <ac:chgData name="Dominik Wolfschütz" userId="54cc1789-e4b1-438f-ad2d-9acf6b98cd9d" providerId="ADAL" clId="{A00C9BF3-2338-4C75-A575-AA950589F2FE}" dt="2020-04-28T09:40:48.666" v="350" actId="20577"/>
          <ac:spMkLst>
            <pc:docMk/>
            <pc:sldMk cId="807397856" sldId="371"/>
            <ac:spMk id="3" creationId="{00000000-0000-0000-0000-000000000000}"/>
          </ac:spMkLst>
        </pc:spChg>
      </pc:sldChg>
      <pc:sldChg chg="del">
        <pc:chgData name="Dominik Wolfschütz" userId="54cc1789-e4b1-438f-ad2d-9acf6b98cd9d" providerId="ADAL" clId="{A00C9BF3-2338-4C75-A575-AA950589F2FE}" dt="2020-04-28T09:15:22.155" v="55" actId="47"/>
        <pc:sldMkLst>
          <pc:docMk/>
          <pc:sldMk cId="793824798" sldId="384"/>
        </pc:sldMkLst>
      </pc:sldChg>
      <pc:sldChg chg="del">
        <pc:chgData name="Dominik Wolfschütz" userId="54cc1789-e4b1-438f-ad2d-9acf6b98cd9d" providerId="ADAL" clId="{A00C9BF3-2338-4C75-A575-AA950589F2FE}" dt="2020-04-28T09:13:02.212" v="4" actId="47"/>
        <pc:sldMkLst>
          <pc:docMk/>
          <pc:sldMk cId="1148614141" sldId="386"/>
        </pc:sldMkLst>
      </pc:sldChg>
      <pc:sldChg chg="addSp delSp modSp mod">
        <pc:chgData name="Dominik Wolfschütz" userId="54cc1789-e4b1-438f-ad2d-9acf6b98cd9d" providerId="ADAL" clId="{A00C9BF3-2338-4C75-A575-AA950589F2FE}" dt="2020-04-28T11:27:01.926" v="351" actId="14734"/>
        <pc:sldMkLst>
          <pc:docMk/>
          <pc:sldMk cId="1694298798" sldId="396"/>
        </pc:sldMkLst>
        <pc:spChg chg="mod">
          <ac:chgData name="Dominik Wolfschütz" userId="54cc1789-e4b1-438f-ad2d-9acf6b98cd9d" providerId="ADAL" clId="{A00C9BF3-2338-4C75-A575-AA950589F2FE}" dt="2020-04-28T09:34:49.528" v="166" actId="20577"/>
          <ac:spMkLst>
            <pc:docMk/>
            <pc:sldMk cId="1694298798" sldId="396"/>
            <ac:spMk id="2" creationId="{00000000-0000-0000-0000-000000000000}"/>
          </ac:spMkLst>
        </pc:spChg>
        <pc:spChg chg="del">
          <ac:chgData name="Dominik Wolfschütz" userId="54cc1789-e4b1-438f-ad2d-9acf6b98cd9d" providerId="ADAL" clId="{A00C9BF3-2338-4C75-A575-AA950589F2FE}" dt="2020-04-28T09:28:00.835" v="64" actId="478"/>
          <ac:spMkLst>
            <pc:docMk/>
            <pc:sldMk cId="1694298798" sldId="396"/>
            <ac:spMk id="12" creationId="{3D278692-2524-4EFB-9D8D-5CC9BFA88F49}"/>
          </ac:spMkLst>
        </pc:spChg>
        <pc:spChg chg="del">
          <ac:chgData name="Dominik Wolfschütz" userId="54cc1789-e4b1-438f-ad2d-9acf6b98cd9d" providerId="ADAL" clId="{A00C9BF3-2338-4C75-A575-AA950589F2FE}" dt="2020-04-28T09:27:43.315" v="60" actId="478"/>
          <ac:spMkLst>
            <pc:docMk/>
            <pc:sldMk cId="1694298798" sldId="396"/>
            <ac:spMk id="15" creationId="{68B90BDC-7FC3-433F-A74F-BDD56D60DB77}"/>
          </ac:spMkLst>
        </pc:spChg>
        <pc:spChg chg="del">
          <ac:chgData name="Dominik Wolfschütz" userId="54cc1789-e4b1-438f-ad2d-9acf6b98cd9d" providerId="ADAL" clId="{A00C9BF3-2338-4C75-A575-AA950589F2FE}" dt="2020-04-28T09:34:56.025" v="168" actId="478"/>
          <ac:spMkLst>
            <pc:docMk/>
            <pc:sldMk cId="1694298798" sldId="396"/>
            <ac:spMk id="21" creationId="{E27F028C-D874-4A94-9BED-46F504DF9B8E}"/>
          </ac:spMkLst>
        </pc:spChg>
        <pc:graphicFrameChg chg="add mod modGraphic">
          <ac:chgData name="Dominik Wolfschütz" userId="54cc1789-e4b1-438f-ad2d-9acf6b98cd9d" providerId="ADAL" clId="{A00C9BF3-2338-4C75-A575-AA950589F2FE}" dt="2020-04-28T11:27:01.926" v="351" actId="14734"/>
          <ac:graphicFrameMkLst>
            <pc:docMk/>
            <pc:sldMk cId="1694298798" sldId="396"/>
            <ac:graphicFrameMk id="5" creationId="{3A4F0508-C69D-4E90-8569-3497A7BFC7FD}"/>
          </ac:graphicFrameMkLst>
        </pc:graphicFrameChg>
        <pc:graphicFrameChg chg="del">
          <ac:chgData name="Dominik Wolfschütz" userId="54cc1789-e4b1-438f-ad2d-9acf6b98cd9d" providerId="ADAL" clId="{A00C9BF3-2338-4C75-A575-AA950589F2FE}" dt="2020-04-28T09:27:40.068" v="59" actId="478"/>
          <ac:graphicFrameMkLst>
            <pc:docMk/>
            <pc:sldMk cId="1694298798" sldId="396"/>
            <ac:graphicFrameMk id="13" creationId="{00000000-0008-0000-0100-000003000000}"/>
          </ac:graphicFrameMkLst>
        </pc:graphicFrameChg>
        <pc:graphicFrameChg chg="add del mod">
          <ac:chgData name="Dominik Wolfschütz" userId="54cc1789-e4b1-438f-ad2d-9acf6b98cd9d" providerId="ADAL" clId="{A00C9BF3-2338-4C75-A575-AA950589F2FE}" dt="2020-04-28T09:34:53.120" v="167" actId="478"/>
          <ac:graphicFrameMkLst>
            <pc:docMk/>
            <pc:sldMk cId="1694298798" sldId="396"/>
            <ac:graphicFrameMk id="16" creationId="{00000000-0008-0000-0100-000003000000}"/>
          </ac:graphicFrameMkLst>
        </pc:graphicFrameChg>
      </pc:sldChg>
      <pc:sldChg chg="addSp delSp modSp add mod">
        <pc:chgData name="Dominik Wolfschütz" userId="54cc1789-e4b1-438f-ad2d-9acf6b98cd9d" providerId="ADAL" clId="{A00C9BF3-2338-4C75-A575-AA950589F2FE}" dt="2020-04-28T09:31:29.875" v="122" actId="1076"/>
        <pc:sldMkLst>
          <pc:docMk/>
          <pc:sldMk cId="2350431246" sldId="397"/>
        </pc:sldMkLst>
        <pc:spChg chg="mod">
          <ac:chgData name="Dominik Wolfschütz" userId="54cc1789-e4b1-438f-ad2d-9acf6b98cd9d" providerId="ADAL" clId="{A00C9BF3-2338-4C75-A575-AA950589F2FE}" dt="2020-04-28T09:28:35.498" v="118" actId="6549"/>
          <ac:spMkLst>
            <pc:docMk/>
            <pc:sldMk cId="2350431246" sldId="397"/>
            <ac:spMk id="2" creationId="{00000000-0000-0000-0000-000000000000}"/>
          </ac:spMkLst>
        </pc:spChg>
        <pc:graphicFrameChg chg="add mod">
          <ac:chgData name="Dominik Wolfschütz" userId="54cc1789-e4b1-438f-ad2d-9acf6b98cd9d" providerId="ADAL" clId="{A00C9BF3-2338-4C75-A575-AA950589F2FE}" dt="2020-04-28T09:31:29.875" v="122" actId="1076"/>
          <ac:graphicFrameMkLst>
            <pc:docMk/>
            <pc:sldMk cId="2350431246" sldId="397"/>
            <ac:graphicFrameMk id="11" creationId="{00000000-0008-0000-0100-000003000000}"/>
          </ac:graphicFrameMkLst>
        </pc:graphicFrameChg>
        <pc:graphicFrameChg chg="del">
          <ac:chgData name="Dominik Wolfschütz" userId="54cc1789-e4b1-438f-ad2d-9acf6b98cd9d" providerId="ADAL" clId="{A00C9BF3-2338-4C75-A575-AA950589F2FE}" dt="2020-04-28T09:28:41.055" v="119" actId="478"/>
          <ac:graphicFrameMkLst>
            <pc:docMk/>
            <pc:sldMk cId="2350431246" sldId="397"/>
            <ac:graphicFrameMk id="16" creationId="{00000000-0008-0000-0100-000003000000}"/>
          </ac:graphicFrameMkLst>
        </pc:graphicFrameChg>
      </pc:sldChg>
      <pc:sldChg chg="addSp delSp modSp add mod">
        <pc:chgData name="Dominik Wolfschütz" userId="54cc1789-e4b1-438f-ad2d-9acf6b98cd9d" providerId="ADAL" clId="{A00C9BF3-2338-4C75-A575-AA950589F2FE}" dt="2020-04-28T09:34:13.401" v="137" actId="1076"/>
        <pc:sldMkLst>
          <pc:docMk/>
          <pc:sldMk cId="3981997762" sldId="398"/>
        </pc:sldMkLst>
        <pc:spChg chg="mod">
          <ac:chgData name="Dominik Wolfschütz" userId="54cc1789-e4b1-438f-ad2d-9acf6b98cd9d" providerId="ADAL" clId="{A00C9BF3-2338-4C75-A575-AA950589F2FE}" dt="2020-04-28T09:31:37.599" v="125" actId="20577"/>
          <ac:spMkLst>
            <pc:docMk/>
            <pc:sldMk cId="3981997762" sldId="398"/>
            <ac:spMk id="2" creationId="{00000000-0000-0000-0000-000000000000}"/>
          </ac:spMkLst>
        </pc:spChg>
        <pc:spChg chg="mod">
          <ac:chgData name="Dominik Wolfschütz" userId="54cc1789-e4b1-438f-ad2d-9acf6b98cd9d" providerId="ADAL" clId="{A00C9BF3-2338-4C75-A575-AA950589F2FE}" dt="2020-04-28T09:31:49.589" v="134" actId="20577"/>
          <ac:spMkLst>
            <pc:docMk/>
            <pc:sldMk cId="3981997762" sldId="398"/>
            <ac:spMk id="21" creationId="{E27F028C-D874-4A94-9BED-46F504DF9B8E}"/>
          </ac:spMkLst>
        </pc:spChg>
        <pc:graphicFrameChg chg="del">
          <ac:chgData name="Dominik Wolfschütz" userId="54cc1789-e4b1-438f-ad2d-9acf6b98cd9d" providerId="ADAL" clId="{A00C9BF3-2338-4C75-A575-AA950589F2FE}" dt="2020-04-28T09:31:40.755" v="126" actId="478"/>
          <ac:graphicFrameMkLst>
            <pc:docMk/>
            <pc:sldMk cId="3981997762" sldId="398"/>
            <ac:graphicFrameMk id="11" creationId="{00000000-0008-0000-0100-000003000000}"/>
          </ac:graphicFrameMkLst>
        </pc:graphicFrameChg>
        <pc:graphicFrameChg chg="add mod">
          <ac:chgData name="Dominik Wolfschütz" userId="54cc1789-e4b1-438f-ad2d-9acf6b98cd9d" providerId="ADAL" clId="{A00C9BF3-2338-4C75-A575-AA950589F2FE}" dt="2020-04-28T09:34:13.401" v="137" actId="1076"/>
          <ac:graphicFrameMkLst>
            <pc:docMk/>
            <pc:sldMk cId="3981997762" sldId="398"/>
            <ac:graphicFrameMk id="12" creationId="{00000000-0008-0000-0100-000003000000}"/>
          </ac:graphicFrameMkLst>
        </pc:graphicFrameChg>
      </pc:sldChg>
      <pc:sldChg chg="add">
        <pc:chgData name="Dominik Wolfschütz" userId="54cc1789-e4b1-438f-ad2d-9acf6b98cd9d" providerId="ADAL" clId="{A00C9BF3-2338-4C75-A575-AA950589F2FE}" dt="2020-04-28T09:34:34.467" v="138"/>
        <pc:sldMkLst>
          <pc:docMk/>
          <pc:sldMk cId="1282110699" sldId="399"/>
        </pc:sldMkLst>
      </pc:sldChg>
      <pc:sldChg chg="addSp delSp modSp add mod">
        <pc:chgData name="Dominik Wolfschütz" userId="54cc1789-e4b1-438f-ad2d-9acf6b98cd9d" providerId="ADAL" clId="{A00C9BF3-2338-4C75-A575-AA950589F2FE}" dt="2020-04-28T11:43:18.113" v="447" actId="14100"/>
        <pc:sldMkLst>
          <pc:docMk/>
          <pc:sldMk cId="1688130711" sldId="400"/>
        </pc:sldMkLst>
        <pc:spChg chg="mod">
          <ac:chgData name="Dominik Wolfschütz" userId="54cc1789-e4b1-438f-ad2d-9acf6b98cd9d" providerId="ADAL" clId="{A00C9BF3-2338-4C75-A575-AA950589F2FE}" dt="2020-04-28T11:41:43.889" v="378" actId="20577"/>
          <ac:spMkLst>
            <pc:docMk/>
            <pc:sldMk cId="1688130711" sldId="400"/>
            <ac:spMk id="2" creationId="{00000000-0000-0000-0000-000000000000}"/>
          </ac:spMkLst>
        </pc:spChg>
        <pc:spChg chg="add mod">
          <ac:chgData name="Dominik Wolfschütz" userId="54cc1789-e4b1-438f-ad2d-9acf6b98cd9d" providerId="ADAL" clId="{A00C9BF3-2338-4C75-A575-AA950589F2FE}" dt="2020-04-28T11:43:18.113" v="447" actId="14100"/>
          <ac:spMkLst>
            <pc:docMk/>
            <pc:sldMk cId="1688130711" sldId="400"/>
            <ac:spMk id="13" creationId="{421EFF69-2B16-4087-9711-F73BA7E4A99D}"/>
          </ac:spMkLst>
        </pc:spChg>
        <pc:spChg chg="mod">
          <ac:chgData name="Dominik Wolfschütz" userId="54cc1789-e4b1-438f-ad2d-9acf6b98cd9d" providerId="ADAL" clId="{A00C9BF3-2338-4C75-A575-AA950589F2FE}" dt="2020-04-28T11:42:21.346" v="394" actId="20577"/>
          <ac:spMkLst>
            <pc:docMk/>
            <pc:sldMk cId="1688130711" sldId="400"/>
            <ac:spMk id="21" creationId="{E27F028C-D874-4A94-9BED-46F504DF9B8E}"/>
          </ac:spMkLst>
        </pc:spChg>
        <pc:graphicFrameChg chg="del">
          <ac:chgData name="Dominik Wolfschütz" userId="54cc1789-e4b1-438f-ad2d-9acf6b98cd9d" providerId="ADAL" clId="{A00C9BF3-2338-4C75-A575-AA950589F2FE}" dt="2020-04-28T11:41:47.802" v="379" actId="478"/>
          <ac:graphicFrameMkLst>
            <pc:docMk/>
            <pc:sldMk cId="1688130711" sldId="400"/>
            <ac:graphicFrameMk id="11" creationId="{00000000-0008-0000-0100-000003000000}"/>
          </ac:graphicFrameMkLst>
        </pc:graphicFrameChg>
        <pc:graphicFrameChg chg="add mod ord">
          <ac:chgData name="Dominik Wolfschütz" userId="54cc1789-e4b1-438f-ad2d-9acf6b98cd9d" providerId="ADAL" clId="{A00C9BF3-2338-4C75-A575-AA950589F2FE}" dt="2020-04-28T11:42:08.734" v="383" actId="167"/>
          <ac:graphicFrameMkLst>
            <pc:docMk/>
            <pc:sldMk cId="1688130711" sldId="400"/>
            <ac:graphicFrameMk id="12" creationId="{00000000-0008-0000-0100-000003000000}"/>
          </ac:graphicFrameMkLst>
        </pc:graphicFrameChg>
      </pc:sldChg>
      <pc:sldChg chg="addSp delSp modSp add mod ord">
        <pc:chgData name="Dominik Wolfschütz" userId="54cc1789-e4b1-438f-ad2d-9acf6b98cd9d" providerId="ADAL" clId="{A00C9BF3-2338-4C75-A575-AA950589F2FE}" dt="2020-04-28T11:51:01.380" v="482" actId="6549"/>
        <pc:sldMkLst>
          <pc:docMk/>
          <pc:sldMk cId="821821857" sldId="401"/>
        </pc:sldMkLst>
        <pc:spChg chg="mod">
          <ac:chgData name="Dominik Wolfschütz" userId="54cc1789-e4b1-438f-ad2d-9acf6b98cd9d" providerId="ADAL" clId="{A00C9BF3-2338-4C75-A575-AA950589F2FE}" dt="2020-04-28T11:50:37.409" v="474" actId="20577"/>
          <ac:spMkLst>
            <pc:docMk/>
            <pc:sldMk cId="821821857" sldId="401"/>
            <ac:spMk id="2" creationId="{00000000-0000-0000-0000-000000000000}"/>
          </ac:spMkLst>
        </pc:spChg>
        <pc:spChg chg="mod">
          <ac:chgData name="Dominik Wolfschütz" userId="54cc1789-e4b1-438f-ad2d-9acf6b98cd9d" providerId="ADAL" clId="{A00C9BF3-2338-4C75-A575-AA950589F2FE}" dt="2020-04-28T11:51:01.380" v="482" actId="6549"/>
          <ac:spMkLst>
            <pc:docMk/>
            <pc:sldMk cId="821821857" sldId="401"/>
            <ac:spMk id="13" creationId="{421EFF69-2B16-4087-9711-F73BA7E4A99D}"/>
          </ac:spMkLst>
        </pc:spChg>
        <pc:graphicFrameChg chg="del">
          <ac:chgData name="Dominik Wolfschütz" userId="54cc1789-e4b1-438f-ad2d-9acf6b98cd9d" providerId="ADAL" clId="{A00C9BF3-2338-4C75-A575-AA950589F2FE}" dt="2020-04-28T11:50:12.814" v="453" actId="478"/>
          <ac:graphicFrameMkLst>
            <pc:docMk/>
            <pc:sldMk cId="821821857" sldId="401"/>
            <ac:graphicFrameMk id="12" creationId="{00000000-0008-0000-0100-000003000000}"/>
          </ac:graphicFrameMkLst>
        </pc:graphicFrameChg>
        <pc:graphicFrameChg chg="add mod">
          <ac:chgData name="Dominik Wolfschütz" userId="54cc1789-e4b1-438f-ad2d-9acf6b98cd9d" providerId="ADAL" clId="{A00C9BF3-2338-4C75-A575-AA950589F2FE}" dt="2020-04-28T11:50:23.624" v="456" actId="1076"/>
          <ac:graphicFrameMkLst>
            <pc:docMk/>
            <pc:sldMk cId="821821857" sldId="401"/>
            <ac:graphicFrameMk id="15" creationId="{00000000-0008-0000-0100-000003000000}"/>
          </ac:graphicFrameMkLst>
        </pc:graphicFrameChg>
      </pc:sldChg>
      <pc:sldChg chg="del">
        <pc:chgData name="Dominik Wolfschütz" userId="54cc1789-e4b1-438f-ad2d-9acf6b98cd9d" providerId="ADAL" clId="{A00C9BF3-2338-4C75-A575-AA950589F2FE}" dt="2020-04-28T09:13:01.554" v="1" actId="47"/>
        <pc:sldMkLst>
          <pc:docMk/>
          <pc:sldMk cId="4238209520" sldId="856"/>
        </pc:sldMkLst>
      </pc:sldChg>
      <pc:sldChg chg="del">
        <pc:chgData name="Dominik Wolfschütz" userId="54cc1789-e4b1-438f-ad2d-9acf6b98cd9d" providerId="ADAL" clId="{A00C9BF3-2338-4C75-A575-AA950589F2FE}" dt="2020-04-28T09:13:01.779" v="2" actId="47"/>
        <pc:sldMkLst>
          <pc:docMk/>
          <pc:sldMk cId="2889005815" sldId="857"/>
        </pc:sldMkLst>
      </pc:sldChg>
      <pc:sldChg chg="del">
        <pc:chgData name="Dominik Wolfschütz" userId="54cc1789-e4b1-438f-ad2d-9acf6b98cd9d" providerId="ADAL" clId="{A00C9BF3-2338-4C75-A575-AA950589F2FE}" dt="2020-04-28T09:13:02.126" v="3" actId="47"/>
        <pc:sldMkLst>
          <pc:docMk/>
          <pc:sldMk cId="1512385935" sldId="887"/>
        </pc:sldMkLst>
      </pc:sldChg>
      <pc:sldChg chg="del">
        <pc:chgData name="Dominik Wolfschütz" userId="54cc1789-e4b1-438f-ad2d-9acf6b98cd9d" providerId="ADAL" clId="{A00C9BF3-2338-4C75-A575-AA950589F2FE}" dt="2020-04-28T09:13:02.501" v="5" actId="47"/>
        <pc:sldMkLst>
          <pc:docMk/>
          <pc:sldMk cId="996364257" sldId="889"/>
        </pc:sldMkLst>
      </pc:sldChg>
      <pc:sldMasterChg chg="delSldLayout">
        <pc:chgData name="Dominik Wolfschütz" userId="54cc1789-e4b1-438f-ad2d-9acf6b98cd9d" providerId="ADAL" clId="{A00C9BF3-2338-4C75-A575-AA950589F2FE}" dt="2020-04-28T09:13:01.554" v="1" actId="47"/>
        <pc:sldMasterMkLst>
          <pc:docMk/>
          <pc:sldMasterMk cId="713704125" sldId="2147483655"/>
        </pc:sldMasterMkLst>
        <pc:sldLayoutChg chg="del">
          <pc:chgData name="Dominik Wolfschütz" userId="54cc1789-e4b1-438f-ad2d-9acf6b98cd9d" providerId="ADAL" clId="{A00C9BF3-2338-4C75-A575-AA950589F2FE}" dt="2020-04-28T09:13:01.554" v="1" actId="47"/>
          <pc:sldLayoutMkLst>
            <pc:docMk/>
            <pc:sldMasterMk cId="713704125" sldId="2147483655"/>
            <pc:sldLayoutMk cId="2299389761" sldId="2147483729"/>
          </pc:sldLayoutMkLst>
        </pc:sldLayoutChg>
      </pc:sldMasterChg>
      <pc:sldMasterChg chg="delSldLayout">
        <pc:chgData name="Dominik Wolfschütz" userId="54cc1789-e4b1-438f-ad2d-9acf6b98cd9d" providerId="ADAL" clId="{A00C9BF3-2338-4C75-A575-AA950589F2FE}" dt="2020-04-28T09:15:22.155" v="55" actId="47"/>
        <pc:sldMasterMkLst>
          <pc:docMk/>
          <pc:sldMasterMk cId="3963438111" sldId="2147483730"/>
        </pc:sldMasterMkLst>
        <pc:sldLayoutChg chg="del">
          <pc:chgData name="Dominik Wolfschütz" userId="54cc1789-e4b1-438f-ad2d-9acf6b98cd9d" providerId="ADAL" clId="{A00C9BF3-2338-4C75-A575-AA950589F2FE}" dt="2020-04-28T09:15:20.223" v="54" actId="47"/>
          <pc:sldLayoutMkLst>
            <pc:docMk/>
            <pc:sldMasterMk cId="3963438111" sldId="2147483730"/>
            <pc:sldLayoutMk cId="2048703521" sldId="2147483742"/>
          </pc:sldLayoutMkLst>
        </pc:sldLayoutChg>
        <pc:sldLayoutChg chg="del">
          <pc:chgData name="Dominik Wolfschütz" userId="54cc1789-e4b1-438f-ad2d-9acf6b98cd9d" providerId="ADAL" clId="{A00C9BF3-2338-4C75-A575-AA950589F2FE}" dt="2020-04-28T09:15:22.155" v="55" actId="47"/>
          <pc:sldLayoutMkLst>
            <pc:docMk/>
            <pc:sldMasterMk cId="3963438111" sldId="2147483730"/>
            <pc:sldLayoutMk cId="772432639" sldId="2147483744"/>
          </pc:sldLayoutMkLst>
        </pc:sldLayoutChg>
      </pc:sldMasterChg>
    </pc:docChg>
  </pc:docChgLst>
  <pc:docChgLst>
    <pc:chgData name="Dominik Wolfschütz" userId="54cc1789-e4b1-438f-ad2d-9acf6b98cd9d" providerId="ADAL" clId="{D1B3AFD0-5752-44A2-A92D-5430C32394D6}"/>
    <pc:docChg chg="modSld">
      <pc:chgData name="Dominik Wolfschütz" userId="54cc1789-e4b1-438f-ad2d-9acf6b98cd9d" providerId="ADAL" clId="{D1B3AFD0-5752-44A2-A92D-5430C32394D6}" dt="2020-04-28T12:02:30.343" v="5" actId="14100"/>
      <pc:docMkLst>
        <pc:docMk/>
      </pc:docMkLst>
      <pc:sldChg chg="modSp">
        <pc:chgData name="Dominik Wolfschütz" userId="54cc1789-e4b1-438f-ad2d-9acf6b98cd9d" providerId="ADAL" clId="{D1B3AFD0-5752-44A2-A92D-5430C32394D6}" dt="2020-04-28T12:02:30.343" v="5" actId="14100"/>
        <pc:sldMkLst>
          <pc:docMk/>
          <pc:sldMk cId="807397856" sldId="371"/>
        </pc:sldMkLst>
        <pc:spChg chg="mod">
          <ac:chgData name="Dominik Wolfschütz" userId="54cc1789-e4b1-438f-ad2d-9acf6b98cd9d" providerId="ADAL" clId="{D1B3AFD0-5752-44A2-A92D-5430C32394D6}" dt="2020-04-28T12:02:30.343" v="5" actId="14100"/>
          <ac:spMkLst>
            <pc:docMk/>
            <pc:sldMk cId="807397856" sldId="371"/>
            <ac:spMk id="3" creationId="{00000000-0000-0000-0000-000000000000}"/>
          </ac:spMkLst>
        </pc:spChg>
      </pc:sldChg>
      <pc:sldChg chg="modSp">
        <pc:chgData name="Dominik Wolfschütz" userId="54cc1789-e4b1-438f-ad2d-9acf6b98cd9d" providerId="ADAL" clId="{D1B3AFD0-5752-44A2-A92D-5430C32394D6}" dt="2020-04-28T12:02:13.084" v="3" actId="6549"/>
        <pc:sldMkLst>
          <pc:docMk/>
          <pc:sldMk cId="821821857" sldId="401"/>
        </pc:sldMkLst>
        <pc:spChg chg="mod">
          <ac:chgData name="Dominik Wolfschütz" userId="54cc1789-e4b1-438f-ad2d-9acf6b98cd9d" providerId="ADAL" clId="{D1B3AFD0-5752-44A2-A92D-5430C32394D6}" dt="2020-04-28T12:02:13.084" v="3" actId="6549"/>
          <ac:spMkLst>
            <pc:docMk/>
            <pc:sldMk cId="821821857" sldId="401"/>
            <ac:spMk id="13" creationId="{421EFF69-2B16-4087-9711-F73BA7E4A99D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8470669968021884E-2"/>
          <c:y val="9.6697453703703695E-2"/>
          <c:w val="0.92564368034898836"/>
          <c:h val="0.79805462962962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Werte!$C$4</c:f>
              <c:strCache>
                <c:ptCount val="1"/>
                <c:pt idx="0">
                  <c:v>Mrd Euro</c:v>
                </c:pt>
              </c:strCache>
            </c:strRef>
          </c:tx>
          <c:spPr>
            <a:solidFill>
              <a:schemeClr val="tx2"/>
            </a:solidFill>
            <a:ln w="31750"/>
          </c:spPr>
          <c:invertIfNegative val="0"/>
          <c:dPt>
            <c:idx val="14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1-7FA3-41D3-A039-A16D2BFC5894}"/>
              </c:ext>
            </c:extLst>
          </c:dPt>
          <c:dPt>
            <c:idx val="15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3-7FA3-41D3-A039-A16D2BFC5894}"/>
              </c:ext>
            </c:extLst>
          </c:dPt>
          <c:dPt>
            <c:idx val="16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5-7FA3-41D3-A039-A16D2BFC5894}"/>
              </c:ext>
            </c:extLst>
          </c:dPt>
          <c:dPt>
            <c:idx val="17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7-7FA3-41D3-A039-A16D2BFC5894}"/>
              </c:ext>
            </c:extLst>
          </c:dPt>
          <c:dPt>
            <c:idx val="18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9-7FA3-41D3-A039-A16D2BFC5894}"/>
              </c:ext>
            </c:extLst>
          </c:dPt>
          <c:dPt>
            <c:idx val="19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B-7FA3-41D3-A039-A16D2BFC5894}"/>
              </c:ext>
            </c:extLst>
          </c:dPt>
          <c:dPt>
            <c:idx val="20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D-7FA3-41D3-A039-A16D2BFC5894}"/>
              </c:ext>
            </c:extLst>
          </c:dPt>
          <c:dPt>
            <c:idx val="21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F-7FA3-41D3-A039-A16D2BFC5894}"/>
              </c:ext>
            </c:extLst>
          </c:dPt>
          <c:dPt>
            <c:idx val="22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11-7FA3-41D3-A039-A16D2BFC5894}"/>
              </c:ext>
            </c:extLst>
          </c:dPt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2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Werte!$A$10:$A$29</c:f>
              <c:numCache>
                <c:formatCode>General</c:formatCode>
                <c:ptCount val="20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</c:numCache>
            </c:numRef>
          </c:cat>
          <c:val>
            <c:numRef>
              <c:f>Werte!$C$10:$C$29</c:f>
              <c:numCache>
                <c:formatCode>0.00</c:formatCode>
                <c:ptCount val="20"/>
                <c:pt idx="0">
                  <c:v>2.5990000000000002</c:v>
                </c:pt>
                <c:pt idx="1">
                  <c:v>2.3069999999999999</c:v>
                </c:pt>
                <c:pt idx="2">
                  <c:v>2.12</c:v>
                </c:pt>
                <c:pt idx="3">
                  <c:v>2.0299999999999998</c:v>
                </c:pt>
                <c:pt idx="4">
                  <c:v>2.1120000000000001</c:v>
                </c:pt>
                <c:pt idx="5">
                  <c:v>2.3029999999999999</c:v>
                </c:pt>
                <c:pt idx="6">
                  <c:v>2.738</c:v>
                </c:pt>
                <c:pt idx="7">
                  <c:v>3.0219999999999998</c:v>
                </c:pt>
                <c:pt idx="8">
                  <c:v>2.8980000000000001</c:v>
                </c:pt>
                <c:pt idx="9">
                  <c:v>1.9319999999999999</c:v>
                </c:pt>
                <c:pt idx="10">
                  <c:v>2.2149999999999999</c:v>
                </c:pt>
                <c:pt idx="11">
                  <c:v>2.5129999999999999</c:v>
                </c:pt>
                <c:pt idx="12">
                  <c:v>2.35</c:v>
                </c:pt>
                <c:pt idx="13">
                  <c:v>2.423</c:v>
                </c:pt>
                <c:pt idx="14">
                  <c:v>2.633</c:v>
                </c:pt>
                <c:pt idx="15">
                  <c:v>2.8050000000000002</c:v>
                </c:pt>
                <c:pt idx="16">
                  <c:v>2.88</c:v>
                </c:pt>
                <c:pt idx="17">
                  <c:v>3.1829999999999998</c:v>
                </c:pt>
                <c:pt idx="18">
                  <c:v>3.3447750000000003</c:v>
                </c:pt>
                <c:pt idx="19">
                  <c:v>3.3661590000000001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7FA3-41D3-A039-A16D2BFC58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533696"/>
        <c:axId val="95535488"/>
      </c:barChart>
      <c:catAx>
        <c:axId val="95533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 rot="-5400000" vert="horz"/>
          <a:lstStyle/>
          <a:p>
            <a:pPr>
              <a:defRPr>
                <a:solidFill>
                  <a:schemeClr val="tx2"/>
                </a:solidFill>
              </a:defRPr>
            </a:pPr>
            <a:endParaRPr lang="de-DE"/>
          </a:p>
        </c:txPr>
        <c:crossAx val="95535488"/>
        <c:crosses val="autoZero"/>
        <c:auto val="1"/>
        <c:lblAlgn val="ctr"/>
        <c:lblOffset val="0"/>
        <c:noMultiLvlLbl val="0"/>
      </c:catAx>
      <c:valAx>
        <c:axId val="95535488"/>
        <c:scaling>
          <c:orientation val="minMax"/>
          <c:max val="3.5"/>
        </c:scaling>
        <c:delete val="0"/>
        <c:axPos val="l"/>
        <c:majorGridlines>
          <c:spPr>
            <a:ln w="3175">
              <a:solidFill>
                <a:schemeClr val="bg1">
                  <a:lumMod val="75000"/>
                </a:schemeClr>
              </a:solidFill>
            </a:ln>
          </c:spPr>
        </c:majorGridlines>
        <c:numFmt formatCode="0.0" sourceLinked="0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de-DE"/>
          </a:p>
        </c:txPr>
        <c:crossAx val="95533696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de-DE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8470669968021884E-2"/>
          <c:y val="9.6697453703703695E-2"/>
          <c:w val="0.92564368034898836"/>
          <c:h val="0.79805462962962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Werte!$C$4</c:f>
              <c:strCache>
                <c:ptCount val="1"/>
                <c:pt idx="0">
                  <c:v>Mrd Euro</c:v>
                </c:pt>
              </c:strCache>
            </c:strRef>
          </c:tx>
          <c:spPr>
            <a:solidFill>
              <a:schemeClr val="tx2"/>
            </a:solidFill>
            <a:ln w="31750"/>
          </c:spPr>
          <c:invertIfNegative val="0"/>
          <c:dPt>
            <c:idx val="14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1-9825-464B-AB43-8DE2E5C37605}"/>
              </c:ext>
            </c:extLst>
          </c:dPt>
          <c:dPt>
            <c:idx val="15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3-9825-464B-AB43-8DE2E5C37605}"/>
              </c:ext>
            </c:extLst>
          </c:dPt>
          <c:dPt>
            <c:idx val="16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5-9825-464B-AB43-8DE2E5C37605}"/>
              </c:ext>
            </c:extLst>
          </c:dPt>
          <c:dPt>
            <c:idx val="17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7-9825-464B-AB43-8DE2E5C37605}"/>
              </c:ext>
            </c:extLst>
          </c:dPt>
          <c:dPt>
            <c:idx val="18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9-9825-464B-AB43-8DE2E5C37605}"/>
              </c:ext>
            </c:extLst>
          </c:dPt>
          <c:dPt>
            <c:idx val="19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B-9825-464B-AB43-8DE2E5C37605}"/>
              </c:ext>
            </c:extLst>
          </c:dPt>
          <c:dPt>
            <c:idx val="20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D-9825-464B-AB43-8DE2E5C37605}"/>
              </c:ext>
            </c:extLst>
          </c:dPt>
          <c:dPt>
            <c:idx val="21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F-9825-464B-AB43-8DE2E5C37605}"/>
              </c:ext>
            </c:extLst>
          </c:dPt>
          <c:dPt>
            <c:idx val="22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11-9825-464B-AB43-8DE2E5C37605}"/>
              </c:ext>
            </c:extLst>
          </c:dPt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2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Werte!$A$10:$A$29</c:f>
              <c:numCache>
                <c:formatCode>General</c:formatCode>
                <c:ptCount val="20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</c:numCache>
            </c:numRef>
          </c:cat>
          <c:val>
            <c:numRef>
              <c:f>Werte!$C$10:$C$29</c:f>
              <c:numCache>
                <c:formatCode>0.00</c:formatCode>
                <c:ptCount val="20"/>
                <c:pt idx="0">
                  <c:v>1.6828460000000001</c:v>
                </c:pt>
                <c:pt idx="1">
                  <c:v>1.543002</c:v>
                </c:pt>
                <c:pt idx="2">
                  <c:v>1.4523699999999999</c:v>
                </c:pt>
                <c:pt idx="3">
                  <c:v>1.5691400000000002</c:v>
                </c:pt>
                <c:pt idx="4">
                  <c:v>1.5882769999999999</c:v>
                </c:pt>
                <c:pt idx="5">
                  <c:v>1.6553340000000001</c:v>
                </c:pt>
                <c:pt idx="6">
                  <c:v>1.8984939999999999</c:v>
                </c:pt>
                <c:pt idx="7">
                  <c:v>2.1557959999999996</c:v>
                </c:pt>
                <c:pt idx="8">
                  <c:v>2.3849999999999998</c:v>
                </c:pt>
                <c:pt idx="9">
                  <c:v>1.4339999999999999</c:v>
                </c:pt>
                <c:pt idx="10">
                  <c:v>1.5680000000000001</c:v>
                </c:pt>
                <c:pt idx="11">
                  <c:v>1.8879999999999999</c:v>
                </c:pt>
                <c:pt idx="12">
                  <c:v>1.77</c:v>
                </c:pt>
                <c:pt idx="13">
                  <c:v>1.6910000000000001</c:v>
                </c:pt>
                <c:pt idx="14">
                  <c:v>1.7809999999999999</c:v>
                </c:pt>
                <c:pt idx="15">
                  <c:v>1.893</c:v>
                </c:pt>
                <c:pt idx="16">
                  <c:v>2.0840000000000001</c:v>
                </c:pt>
                <c:pt idx="17">
                  <c:v>2.3730000000000002</c:v>
                </c:pt>
                <c:pt idx="18">
                  <c:v>2.4740000000000002</c:v>
                </c:pt>
                <c:pt idx="19">
                  <c:v>2.3987319999999999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9825-464B-AB43-8DE2E5C376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533696"/>
        <c:axId val="95535488"/>
      </c:barChart>
      <c:catAx>
        <c:axId val="95533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 rot="-5400000" vert="horz"/>
          <a:lstStyle/>
          <a:p>
            <a:pPr>
              <a:defRPr>
                <a:solidFill>
                  <a:schemeClr val="tx2"/>
                </a:solidFill>
              </a:defRPr>
            </a:pPr>
            <a:endParaRPr lang="de-DE"/>
          </a:p>
        </c:txPr>
        <c:crossAx val="95535488"/>
        <c:crosses val="autoZero"/>
        <c:auto val="1"/>
        <c:lblAlgn val="ctr"/>
        <c:lblOffset val="0"/>
        <c:noMultiLvlLbl val="0"/>
      </c:catAx>
      <c:valAx>
        <c:axId val="95535488"/>
        <c:scaling>
          <c:orientation val="minMax"/>
          <c:max val="2.5"/>
        </c:scaling>
        <c:delete val="0"/>
        <c:axPos val="l"/>
        <c:majorGridlines>
          <c:spPr>
            <a:ln w="3175">
              <a:solidFill>
                <a:schemeClr val="bg1">
                  <a:lumMod val="75000"/>
                </a:schemeClr>
              </a:solidFill>
            </a:ln>
          </c:spPr>
        </c:majorGridlines>
        <c:numFmt formatCode="0.0" sourceLinked="0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de-DE"/>
          </a:p>
        </c:txPr>
        <c:crossAx val="95533696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de-DE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586721132897604"/>
          <c:y val="9.3757638888888883E-2"/>
          <c:w val="0.75401296296296283"/>
          <c:h val="0.84110717592592588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Werte!$D$4</c:f>
              <c:strCache>
                <c:ptCount val="1"/>
                <c:pt idx="0">
                  <c:v>2018</c:v>
                </c:pt>
              </c:strCache>
            </c:strRef>
          </c:tx>
          <c:spPr>
            <a:ln w="31750"/>
          </c:spPr>
          <c:invertIfNegative val="0"/>
          <c:cat>
            <c:strRef>
              <c:f>Werte!$A$6:$A$20</c:f>
              <c:strCache>
                <c:ptCount val="15"/>
                <c:pt idx="0">
                  <c:v>Türkei</c:v>
                </c:pt>
                <c:pt idx="1">
                  <c:v>Slowakei</c:v>
                </c:pt>
                <c:pt idx="2">
                  <c:v>Tschechien</c:v>
                </c:pt>
                <c:pt idx="3">
                  <c:v>Spanien</c:v>
                </c:pt>
                <c:pt idx="4">
                  <c:v>Schweiz</c:v>
                </c:pt>
                <c:pt idx="5">
                  <c:v>Niederlande</c:v>
                </c:pt>
                <c:pt idx="6">
                  <c:v>Litauen</c:v>
                </c:pt>
                <c:pt idx="7">
                  <c:v>Russland</c:v>
                </c:pt>
                <c:pt idx="8">
                  <c:v>Italien</c:v>
                </c:pt>
                <c:pt idx="9">
                  <c:v>Großbritannien</c:v>
                </c:pt>
                <c:pt idx="10">
                  <c:v>Österreich</c:v>
                </c:pt>
                <c:pt idx="11">
                  <c:v>Frankreich</c:v>
                </c:pt>
                <c:pt idx="12">
                  <c:v>Polen</c:v>
                </c:pt>
                <c:pt idx="13">
                  <c:v>USA</c:v>
                </c:pt>
                <c:pt idx="14">
                  <c:v>China inkl. HK</c:v>
                </c:pt>
              </c:strCache>
            </c:strRef>
          </c:cat>
          <c:val>
            <c:numRef>
              <c:f>Werte!$D$6:$D$20</c:f>
              <c:numCache>
                <c:formatCode>#,###</c:formatCode>
                <c:ptCount val="15"/>
                <c:pt idx="0">
                  <c:v>30.661999999999999</c:v>
                </c:pt>
                <c:pt idx="1">
                  <c:v>22.225999999999999</c:v>
                </c:pt>
                <c:pt idx="2">
                  <c:v>48.694000000000003</c:v>
                </c:pt>
                <c:pt idx="3">
                  <c:v>46.665999999999997</c:v>
                </c:pt>
                <c:pt idx="4">
                  <c:v>67.307000000000002</c:v>
                </c:pt>
                <c:pt idx="5">
                  <c:v>78.766999999999996</c:v>
                </c:pt>
                <c:pt idx="6">
                  <c:v>31.625</c:v>
                </c:pt>
                <c:pt idx="7">
                  <c:v>88.456999999999994</c:v>
                </c:pt>
                <c:pt idx="8">
                  <c:v>97.055999999999997</c:v>
                </c:pt>
                <c:pt idx="9">
                  <c:v>93.271000000000001</c:v>
                </c:pt>
                <c:pt idx="10">
                  <c:v>118.175</c:v>
                </c:pt>
                <c:pt idx="11">
                  <c:v>119.705</c:v>
                </c:pt>
                <c:pt idx="12">
                  <c:v>182.48699999999999</c:v>
                </c:pt>
                <c:pt idx="13">
                  <c:v>366.98</c:v>
                </c:pt>
                <c:pt idx="14">
                  <c:v>329.59899999999999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7B-4C08-B4C3-365D2BF04F27}"/>
            </c:ext>
          </c:extLst>
        </c:ser>
        <c:ser>
          <c:idx val="0"/>
          <c:order val="1"/>
          <c:tx>
            <c:strRef>
              <c:f>Werte!$C$4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 w="3175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2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Werte!$A$6:$A$20</c:f>
              <c:strCache>
                <c:ptCount val="15"/>
                <c:pt idx="0">
                  <c:v>Türkei</c:v>
                </c:pt>
                <c:pt idx="1">
                  <c:v>Slowakei</c:v>
                </c:pt>
                <c:pt idx="2">
                  <c:v>Tschechien</c:v>
                </c:pt>
                <c:pt idx="3">
                  <c:v>Spanien</c:v>
                </c:pt>
                <c:pt idx="4">
                  <c:v>Schweiz</c:v>
                </c:pt>
                <c:pt idx="5">
                  <c:v>Niederlande</c:v>
                </c:pt>
                <c:pt idx="6">
                  <c:v>Litauen</c:v>
                </c:pt>
                <c:pt idx="7">
                  <c:v>Russland</c:v>
                </c:pt>
                <c:pt idx="8">
                  <c:v>Italien</c:v>
                </c:pt>
                <c:pt idx="9">
                  <c:v>Großbritannien</c:v>
                </c:pt>
                <c:pt idx="10">
                  <c:v>Österreich</c:v>
                </c:pt>
                <c:pt idx="11">
                  <c:v>Frankreich</c:v>
                </c:pt>
                <c:pt idx="12">
                  <c:v>Polen</c:v>
                </c:pt>
                <c:pt idx="13">
                  <c:v>USA</c:v>
                </c:pt>
                <c:pt idx="14">
                  <c:v>China inkl. HK</c:v>
                </c:pt>
              </c:strCache>
            </c:strRef>
          </c:cat>
          <c:val>
            <c:numRef>
              <c:f>Werte!$C$6:$C$20</c:f>
              <c:numCache>
                <c:formatCode>#,###</c:formatCode>
                <c:ptCount val="15"/>
                <c:pt idx="0">
                  <c:v>48.966999999999999</c:v>
                </c:pt>
                <c:pt idx="1">
                  <c:v>55.719000000000001</c:v>
                </c:pt>
                <c:pt idx="2">
                  <c:v>62.223999999999997</c:v>
                </c:pt>
                <c:pt idx="3">
                  <c:v>71.103999999999999</c:v>
                </c:pt>
                <c:pt idx="4">
                  <c:v>74.864000000000004</c:v>
                </c:pt>
                <c:pt idx="5">
                  <c:v>75.989999999999995</c:v>
                </c:pt>
                <c:pt idx="6">
                  <c:v>81.691000000000003</c:v>
                </c:pt>
                <c:pt idx="7">
                  <c:v>83.971999999999994</c:v>
                </c:pt>
                <c:pt idx="8">
                  <c:v>88.391999999999996</c:v>
                </c:pt>
                <c:pt idx="9">
                  <c:v>105.886</c:v>
                </c:pt>
                <c:pt idx="10">
                  <c:v>113.613</c:v>
                </c:pt>
                <c:pt idx="11">
                  <c:v>137.90799999999999</c:v>
                </c:pt>
                <c:pt idx="12">
                  <c:v>147.28399999999999</c:v>
                </c:pt>
                <c:pt idx="13">
                  <c:v>308.517</c:v>
                </c:pt>
                <c:pt idx="14">
                  <c:v>319.48099999999999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7B-4C08-B4C3-365D2BF04F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059200"/>
        <c:axId val="141309056"/>
      </c:barChart>
      <c:catAx>
        <c:axId val="145059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>
                <a:solidFill>
                  <a:schemeClr val="tx2"/>
                </a:solidFill>
              </a:defRPr>
            </a:pPr>
            <a:endParaRPr lang="de-DE"/>
          </a:p>
        </c:txPr>
        <c:crossAx val="141309056"/>
        <c:crosses val="autoZero"/>
        <c:auto val="0"/>
        <c:lblAlgn val="ctr"/>
        <c:lblOffset val="0"/>
        <c:noMultiLvlLbl val="0"/>
      </c:catAx>
      <c:valAx>
        <c:axId val="141309056"/>
        <c:scaling>
          <c:orientation val="minMax"/>
          <c:max val="400"/>
          <c:min val="0"/>
        </c:scaling>
        <c:delete val="0"/>
        <c:axPos val="b"/>
        <c:majorGridlines>
          <c:spPr>
            <a:ln w="3175">
              <a:solidFill>
                <a:schemeClr val="bg1">
                  <a:lumMod val="75000"/>
                </a:schemeClr>
              </a:solidFill>
            </a:ln>
          </c:spPr>
        </c:majorGridlines>
        <c:numFmt formatCode="#,###" sourceLinked="1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de-DE"/>
          </a:p>
        </c:txPr>
        <c:crossAx val="145059200"/>
        <c:crosses val="autoZero"/>
        <c:crossBetween val="between"/>
        <c:majorUnit val="100"/>
      </c:valAx>
      <c:spPr>
        <a:noFill/>
      </c:spPr>
    </c:plotArea>
    <c:legend>
      <c:legendPos val="r"/>
      <c:layout>
        <c:manualLayout>
          <c:xMode val="edge"/>
          <c:yMode val="edge"/>
          <c:x val="0.664690911012218"/>
          <c:y val="0.35620231481481485"/>
          <c:w val="8.2642485921960065E-2"/>
          <c:h val="0.14942407407407407"/>
        </c:manualLayout>
      </c:layout>
      <c:overlay val="1"/>
      <c:txPr>
        <a:bodyPr/>
        <a:lstStyle/>
        <a:p>
          <a:pPr>
            <a:defRPr>
              <a:solidFill>
                <a:schemeClr val="tx2"/>
              </a:solidFill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de-DE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8470669968021884E-2"/>
          <c:y val="9.6697453703703695E-2"/>
          <c:w val="0.92564368034898836"/>
          <c:h val="0.79805462962962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Werte!$C$4</c:f>
              <c:strCache>
                <c:ptCount val="1"/>
                <c:pt idx="0">
                  <c:v>Millionen Euro</c:v>
                </c:pt>
              </c:strCache>
            </c:strRef>
          </c:tx>
          <c:spPr>
            <a:solidFill>
              <a:schemeClr val="tx2"/>
            </a:solidFill>
            <a:ln w="31750"/>
          </c:spPr>
          <c:invertIfNegative val="0"/>
          <c:dPt>
            <c:idx val="14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1-A549-47C9-B58A-2E432301B2C1}"/>
              </c:ext>
            </c:extLst>
          </c:dPt>
          <c:dPt>
            <c:idx val="15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3-A549-47C9-B58A-2E432301B2C1}"/>
              </c:ext>
            </c:extLst>
          </c:dPt>
          <c:dPt>
            <c:idx val="16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5-A549-47C9-B58A-2E432301B2C1}"/>
              </c:ext>
            </c:extLst>
          </c:dPt>
          <c:dPt>
            <c:idx val="17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7-A549-47C9-B58A-2E432301B2C1}"/>
              </c:ext>
            </c:extLst>
          </c:dPt>
          <c:dPt>
            <c:idx val="18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9-A549-47C9-B58A-2E432301B2C1}"/>
              </c:ext>
            </c:extLst>
          </c:dPt>
          <c:dPt>
            <c:idx val="19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B-A549-47C9-B58A-2E432301B2C1}"/>
              </c:ext>
            </c:extLst>
          </c:dPt>
          <c:dPt>
            <c:idx val="20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D-A549-47C9-B58A-2E432301B2C1}"/>
              </c:ext>
            </c:extLst>
          </c:dPt>
          <c:dPt>
            <c:idx val="21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F-A549-47C9-B58A-2E432301B2C1}"/>
              </c:ext>
            </c:extLst>
          </c:dPt>
          <c:dPt>
            <c:idx val="22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11-A549-47C9-B58A-2E432301B2C1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2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Werte!$A$10:$A$29</c:f>
              <c:numCache>
                <c:formatCode>General</c:formatCode>
                <c:ptCount val="20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</c:numCache>
            </c:numRef>
          </c:cat>
          <c:val>
            <c:numRef>
              <c:f>Werte!$C$10:$C$29</c:f>
              <c:numCache>
                <c:formatCode>0.00</c:formatCode>
                <c:ptCount val="20"/>
                <c:pt idx="0">
                  <c:v>345.56400000000002</c:v>
                </c:pt>
                <c:pt idx="1">
                  <c:v>320.21800000000002</c:v>
                </c:pt>
                <c:pt idx="2">
                  <c:v>253.571</c:v>
                </c:pt>
                <c:pt idx="3">
                  <c:v>277.93900000000002</c:v>
                </c:pt>
                <c:pt idx="4">
                  <c:v>270.815</c:v>
                </c:pt>
                <c:pt idx="5">
                  <c:v>298.73899999999998</c:v>
                </c:pt>
                <c:pt idx="6">
                  <c:v>372.31900000000002</c:v>
                </c:pt>
                <c:pt idx="7">
                  <c:v>427.78699999999998</c:v>
                </c:pt>
                <c:pt idx="8">
                  <c:v>406</c:v>
                </c:pt>
                <c:pt idx="9">
                  <c:v>293</c:v>
                </c:pt>
                <c:pt idx="10">
                  <c:v>321</c:v>
                </c:pt>
                <c:pt idx="11">
                  <c:v>341</c:v>
                </c:pt>
                <c:pt idx="12">
                  <c:v>339</c:v>
                </c:pt>
                <c:pt idx="13">
                  <c:v>366</c:v>
                </c:pt>
                <c:pt idx="14">
                  <c:v>396</c:v>
                </c:pt>
                <c:pt idx="15">
                  <c:v>408</c:v>
                </c:pt>
                <c:pt idx="16">
                  <c:v>472</c:v>
                </c:pt>
                <c:pt idx="17">
                  <c:v>523</c:v>
                </c:pt>
                <c:pt idx="18">
                  <c:v>588</c:v>
                </c:pt>
                <c:pt idx="19">
                  <c:v>556.28099999999995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A549-47C9-B58A-2E432301B2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533696"/>
        <c:axId val="95535488"/>
      </c:barChart>
      <c:catAx>
        <c:axId val="95533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 rot="-5400000" vert="horz"/>
          <a:lstStyle/>
          <a:p>
            <a:pPr>
              <a:defRPr>
                <a:solidFill>
                  <a:schemeClr val="tx2"/>
                </a:solidFill>
              </a:defRPr>
            </a:pPr>
            <a:endParaRPr lang="de-DE"/>
          </a:p>
        </c:txPr>
        <c:crossAx val="95535488"/>
        <c:crosses val="autoZero"/>
        <c:auto val="1"/>
        <c:lblAlgn val="ctr"/>
        <c:lblOffset val="0"/>
        <c:noMultiLvlLbl val="0"/>
      </c:catAx>
      <c:valAx>
        <c:axId val="95535488"/>
        <c:scaling>
          <c:orientation val="minMax"/>
          <c:max val="600"/>
        </c:scaling>
        <c:delete val="0"/>
        <c:axPos val="l"/>
        <c:majorGridlines>
          <c:spPr>
            <a:ln w="3175">
              <a:solidFill>
                <a:schemeClr val="bg1">
                  <a:lumMod val="75000"/>
                </a:schemeClr>
              </a:solidFill>
            </a:ln>
          </c:spPr>
        </c:majorGridlines>
        <c:numFmt formatCode="0" sourceLinked="0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de-DE"/>
          </a:p>
        </c:txPr>
        <c:crossAx val="95533696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de-DE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586721132897604"/>
          <c:y val="9.3757638888888883E-2"/>
          <c:w val="0.75401296296296283"/>
          <c:h val="0.84110717592592588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Werte!$D$4</c:f>
              <c:strCache>
                <c:ptCount val="1"/>
                <c:pt idx="0">
                  <c:v>2018</c:v>
                </c:pt>
              </c:strCache>
            </c:strRef>
          </c:tx>
          <c:spPr>
            <a:ln w="31750"/>
          </c:spPr>
          <c:invertIfNegative val="0"/>
          <c:cat>
            <c:strRef>
              <c:f>Werte!$A$6:$A$15</c:f>
              <c:strCache>
                <c:ptCount val="10"/>
                <c:pt idx="0">
                  <c:v>Frankreich</c:v>
                </c:pt>
                <c:pt idx="1">
                  <c:v>Schweden</c:v>
                </c:pt>
                <c:pt idx="2">
                  <c:v>Taiwan</c:v>
                </c:pt>
                <c:pt idx="3">
                  <c:v>Slowenien</c:v>
                </c:pt>
                <c:pt idx="4">
                  <c:v>Schweiz</c:v>
                </c:pt>
                <c:pt idx="5">
                  <c:v>Tschechien</c:v>
                </c:pt>
                <c:pt idx="6">
                  <c:v>Italien</c:v>
                </c:pt>
                <c:pt idx="7">
                  <c:v>Österreich</c:v>
                </c:pt>
                <c:pt idx="8">
                  <c:v>Polen</c:v>
                </c:pt>
                <c:pt idx="9">
                  <c:v>China</c:v>
                </c:pt>
              </c:strCache>
            </c:strRef>
          </c:cat>
          <c:val>
            <c:numRef>
              <c:f>Werte!$D$6:$D$15</c:f>
              <c:numCache>
                <c:formatCode>#,###</c:formatCode>
                <c:ptCount val="10"/>
                <c:pt idx="0">
                  <c:v>12.815</c:v>
                </c:pt>
                <c:pt idx="1">
                  <c:v>10.628</c:v>
                </c:pt>
                <c:pt idx="2">
                  <c:v>11.914999999999999</c:v>
                </c:pt>
                <c:pt idx="3">
                  <c:v>16.379000000000001</c:v>
                </c:pt>
                <c:pt idx="4">
                  <c:v>29.259</c:v>
                </c:pt>
                <c:pt idx="5">
                  <c:v>50.024999999999999</c:v>
                </c:pt>
                <c:pt idx="6">
                  <c:v>74.364000000000004</c:v>
                </c:pt>
                <c:pt idx="7">
                  <c:v>66.959000000000003</c:v>
                </c:pt>
                <c:pt idx="8">
                  <c:v>74.105000000000004</c:v>
                </c:pt>
                <c:pt idx="9">
                  <c:v>164.887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E6-42CF-9241-20C00CF6C62F}"/>
            </c:ext>
          </c:extLst>
        </c:ser>
        <c:ser>
          <c:idx val="0"/>
          <c:order val="1"/>
          <c:tx>
            <c:strRef>
              <c:f>Werte!$C$4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 w="3175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2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Werte!$A$6:$A$15</c:f>
              <c:strCache>
                <c:ptCount val="10"/>
                <c:pt idx="0">
                  <c:v>Frankreich</c:v>
                </c:pt>
                <c:pt idx="1">
                  <c:v>Schweden</c:v>
                </c:pt>
                <c:pt idx="2">
                  <c:v>Taiwan</c:v>
                </c:pt>
                <c:pt idx="3">
                  <c:v>Slowenien</c:v>
                </c:pt>
                <c:pt idx="4">
                  <c:v>Schweiz</c:v>
                </c:pt>
                <c:pt idx="5">
                  <c:v>Tschechien</c:v>
                </c:pt>
                <c:pt idx="6">
                  <c:v>Italien</c:v>
                </c:pt>
                <c:pt idx="7">
                  <c:v>Österreich</c:v>
                </c:pt>
                <c:pt idx="8">
                  <c:v>Polen</c:v>
                </c:pt>
                <c:pt idx="9">
                  <c:v>China</c:v>
                </c:pt>
              </c:strCache>
            </c:strRef>
          </c:cat>
          <c:val>
            <c:numRef>
              <c:f>Werte!$C$6:$C$15</c:f>
              <c:numCache>
                <c:formatCode>#,###</c:formatCode>
                <c:ptCount val="10"/>
                <c:pt idx="0">
                  <c:v>9.923</c:v>
                </c:pt>
                <c:pt idx="1">
                  <c:v>10.005000000000001</c:v>
                </c:pt>
                <c:pt idx="2">
                  <c:v>10.955</c:v>
                </c:pt>
                <c:pt idx="3">
                  <c:v>20.507000000000001</c:v>
                </c:pt>
                <c:pt idx="4">
                  <c:v>34.366999999999997</c:v>
                </c:pt>
                <c:pt idx="5">
                  <c:v>43.212000000000003</c:v>
                </c:pt>
                <c:pt idx="6">
                  <c:v>55.908000000000001</c:v>
                </c:pt>
                <c:pt idx="7">
                  <c:v>62.249000000000002</c:v>
                </c:pt>
                <c:pt idx="8">
                  <c:v>76.123000000000005</c:v>
                </c:pt>
                <c:pt idx="9">
                  <c:v>152.654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2E6-42CF-9241-20C00CF6C6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059200"/>
        <c:axId val="141309056"/>
      </c:barChart>
      <c:catAx>
        <c:axId val="145059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>
                <a:solidFill>
                  <a:schemeClr val="tx2"/>
                </a:solidFill>
              </a:defRPr>
            </a:pPr>
            <a:endParaRPr lang="de-DE"/>
          </a:p>
        </c:txPr>
        <c:crossAx val="141309056"/>
        <c:crosses val="autoZero"/>
        <c:auto val="0"/>
        <c:lblAlgn val="ctr"/>
        <c:lblOffset val="0"/>
        <c:noMultiLvlLbl val="0"/>
      </c:catAx>
      <c:valAx>
        <c:axId val="141309056"/>
        <c:scaling>
          <c:orientation val="minMax"/>
          <c:max val="180"/>
          <c:min val="0"/>
        </c:scaling>
        <c:delete val="0"/>
        <c:axPos val="b"/>
        <c:majorGridlines>
          <c:spPr>
            <a:ln w="3175">
              <a:solidFill>
                <a:schemeClr val="bg1">
                  <a:lumMod val="75000"/>
                </a:schemeClr>
              </a:solidFill>
            </a:ln>
          </c:spPr>
        </c:majorGridlines>
        <c:numFmt formatCode="#,###" sourceLinked="1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de-DE"/>
          </a:p>
        </c:txPr>
        <c:crossAx val="145059200"/>
        <c:crosses val="autoZero"/>
        <c:crossBetween val="between"/>
        <c:majorUnit val="30"/>
      </c:valAx>
      <c:spPr>
        <a:noFill/>
      </c:spPr>
    </c:plotArea>
    <c:legend>
      <c:legendPos val="r"/>
      <c:layout>
        <c:manualLayout>
          <c:xMode val="edge"/>
          <c:yMode val="edge"/>
          <c:x val="0.664690911012218"/>
          <c:y val="0.35620231481481485"/>
          <c:w val="8.2642485921960065E-2"/>
          <c:h val="0.14942407407407407"/>
        </c:manualLayout>
      </c:layout>
      <c:overlay val="1"/>
      <c:txPr>
        <a:bodyPr/>
        <a:lstStyle/>
        <a:p>
          <a:pPr>
            <a:defRPr>
              <a:solidFill>
                <a:schemeClr val="tx2"/>
              </a:solidFill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de-DE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95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20769" y="0"/>
            <a:ext cx="292295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8323C4-449C-4396-89E7-AEBD890DF235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2295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20769" y="9377316"/>
            <a:ext cx="292295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4A5F5-3D82-4DDE-96AC-613E4012FD6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342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95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20769" y="0"/>
            <a:ext cx="292295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2D9FE-50FB-4F97-BF60-86241E9B7A12}" type="datetimeFigureOut">
              <a:rPr lang="de-DE" smtClean="0"/>
              <a:t>28.04.2020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39775"/>
            <a:ext cx="6583362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4529" y="4689515"/>
            <a:ext cx="539623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295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20769" y="9377316"/>
            <a:ext cx="292295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9962E9-C55D-4A38-9DBF-3F3E816C2C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3768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962E9-C55D-4A38-9DBF-3F3E816C2CEF}" type="slidenum">
              <a:rPr lang="de-DE" smtClean="0">
                <a:solidFill>
                  <a:prstClr val="black"/>
                </a:solidFill>
              </a:rPr>
              <a:pPr/>
              <a:t>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810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962E9-C55D-4A38-9DBF-3F3E816C2CE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5152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962E9-C55D-4A38-9DBF-3F3E816C2CE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3503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962E9-C55D-4A38-9DBF-3F3E816C2CE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7355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962E9-C55D-4A38-9DBF-3F3E816C2CE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0177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962E9-C55D-4A38-9DBF-3F3E816C2CE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9515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962E9-C55D-4A38-9DBF-3F3E816C2CE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2215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8.jpe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2.bin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8.jpeg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4.bin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7.bin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8.jpeg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9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8.bin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922000" y="2401200"/>
            <a:ext cx="5148000" cy="11088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600" b="1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 sz="3600" b="0">
                <a:solidFill>
                  <a:srgbClr val="FFFFFF"/>
                </a:solidFill>
              </a:defRPr>
            </a:lvl2pPr>
            <a:lvl3pPr marL="361950" indent="0">
              <a:buFontTx/>
              <a:buNone/>
              <a:defRPr sz="3600" b="0">
                <a:solidFill>
                  <a:srgbClr val="FFFFFF"/>
                </a:solidFill>
              </a:defRPr>
            </a:lvl3pPr>
            <a:lvl4pPr marL="542925" indent="0">
              <a:buFontTx/>
              <a:buNone/>
              <a:defRPr sz="3600" b="0">
                <a:solidFill>
                  <a:srgbClr val="FFFFFF"/>
                </a:solidFill>
              </a:defRPr>
            </a:lvl4pPr>
            <a:lvl5pPr marL="714375" indent="0">
              <a:buFontTx/>
              <a:buNone/>
              <a:defRPr sz="3600" b="0">
                <a:solidFill>
                  <a:srgbClr val="FFFFFF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5922000" y="3603600"/>
            <a:ext cx="5176800" cy="738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24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 sz="2400">
                <a:solidFill>
                  <a:schemeClr val="accent4"/>
                </a:solidFill>
              </a:defRPr>
            </a:lvl2pPr>
            <a:lvl3pPr marL="361950" indent="0">
              <a:buFontTx/>
              <a:buNone/>
              <a:defRPr sz="2400">
                <a:solidFill>
                  <a:schemeClr val="accent4"/>
                </a:solidFill>
              </a:defRPr>
            </a:lvl3pPr>
            <a:lvl4pPr marL="542925" indent="0">
              <a:buFontTx/>
              <a:buNone/>
              <a:defRPr sz="2400">
                <a:solidFill>
                  <a:schemeClr val="accent4"/>
                </a:solidFill>
              </a:defRPr>
            </a:lvl4pPr>
            <a:lvl5pPr marL="714375" indent="0">
              <a:buFontTx/>
              <a:buNone/>
              <a:defRPr sz="2400">
                <a:solidFill>
                  <a:schemeClr val="accent4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547200" y="6689021"/>
            <a:ext cx="352364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640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eld_2_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1440000" y="1933574"/>
            <a:ext cx="8105638" cy="4232275"/>
          </a:xfrm>
        </p:spPr>
        <p:txBody>
          <a:bodyPr wrap="square" numCol="2" spcCol="540000"/>
          <a:lstStyle>
            <a:lvl1pPr>
              <a:spcBef>
                <a:spcPts val="800"/>
              </a:spcBef>
              <a:defRPr/>
            </a:lvl1pPr>
            <a:lvl2pPr>
              <a:spcBef>
                <a:spcPts val="800"/>
              </a:spcBef>
              <a:defRPr sz="18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0" name="Grafik 9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706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funktion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1438275" y="1916113"/>
            <a:ext cx="9601200" cy="42497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0" name="Grafik 9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0482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b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6" name="Bildplatzhalter 5"/>
          <p:cNvSpPr>
            <a:spLocks noGrp="1" noChangeAspect="1"/>
          </p:cNvSpPr>
          <p:nvPr>
            <p:ph type="pic" sz="quarter" idx="15"/>
          </p:nvPr>
        </p:nvSpPr>
        <p:spPr>
          <a:xfrm>
            <a:off x="0" y="0"/>
            <a:ext cx="121896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5722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4318228" cy="738664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3" y="1933574"/>
            <a:ext cx="5185001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3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4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2" name="Grafik 11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318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4320000" cy="738664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4" y="1933574"/>
            <a:ext cx="51840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599" y="-1"/>
            <a:ext cx="4809600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8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228599" y="3315388"/>
            <a:ext cx="4809600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3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4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2" name="Grafik 11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056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4320000" cy="738664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4" y="1933574"/>
            <a:ext cx="51840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599" y="-1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228599" y="2210293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1" name="Bildplatzhalter 14"/>
          <p:cNvSpPr>
            <a:spLocks noGrp="1"/>
          </p:cNvSpPr>
          <p:nvPr>
            <p:ph type="pic" sz="quarter" idx="15"/>
          </p:nvPr>
        </p:nvSpPr>
        <p:spPr>
          <a:xfrm>
            <a:off x="228599" y="4420588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2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6" name="Textplatzhalt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5" name="Grafik 14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0898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ntakt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10879200" y="6689021"/>
            <a:ext cx="543418" cy="123111"/>
          </a:xfrm>
        </p:spPr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>
          <a:xfrm>
            <a:off x="11458800" y="6689021"/>
            <a:ext cx="519373" cy="123111"/>
          </a:xfrm>
        </p:spPr>
        <p:txBody>
          <a:bodyPr/>
          <a:lstStyle/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30400" y="0"/>
            <a:ext cx="4809600" cy="6631200"/>
          </a:xfrm>
          <a:solidFill>
            <a:srgbClr val="F2F2F2"/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2304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/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116400" y="24480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7646400" y="24480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3" name="Grafik 12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528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ntak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2"/>
            <a:ext cx="4809600" cy="6631807"/>
          </a:xfrm>
          <a:solidFill>
            <a:srgbClr val="F2F2F2"/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2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6433200" y="24732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14" name="Grafik 13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3918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ontakte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10879200" y="6689021"/>
            <a:ext cx="543418" cy="123111"/>
          </a:xfrm>
        </p:spPr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>
          <a:xfrm>
            <a:off x="11458800" y="6689021"/>
            <a:ext cx="519373" cy="123111"/>
          </a:xfrm>
        </p:spPr>
        <p:txBody>
          <a:bodyPr/>
          <a:lstStyle/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30400" y="0"/>
            <a:ext cx="4809600" cy="6631200"/>
          </a:xfrm>
          <a:solidFill>
            <a:srgbClr val="F2F2F2"/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2304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/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116400" y="24480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6"/>
          </p:nvPr>
        </p:nvSpPr>
        <p:spPr>
          <a:xfrm>
            <a:off x="6116400" y="44676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5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7646400" y="24480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Textplatzhalter 16"/>
          <p:cNvSpPr>
            <a:spLocks noGrp="1"/>
          </p:cNvSpPr>
          <p:nvPr>
            <p:ph type="body" sz="quarter" idx="23"/>
          </p:nvPr>
        </p:nvSpPr>
        <p:spPr>
          <a:xfrm>
            <a:off x="7646400" y="44676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17" name="Grafik 16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595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Kontakte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10879200" y="6689021"/>
            <a:ext cx="543418" cy="123111"/>
          </a:xfrm>
        </p:spPr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>
          <a:xfrm>
            <a:off x="11458800" y="6689021"/>
            <a:ext cx="519373" cy="123111"/>
          </a:xfrm>
        </p:spPr>
        <p:txBody>
          <a:bodyPr/>
          <a:lstStyle/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30400" y="0"/>
            <a:ext cx="4809600" cy="6631200"/>
          </a:xfrm>
          <a:solidFill>
            <a:srgbClr val="F2F2F2"/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2304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/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116400" y="13536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6"/>
          </p:nvPr>
        </p:nvSpPr>
        <p:spPr>
          <a:xfrm>
            <a:off x="6116400" y="30204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7"/>
          </p:nvPr>
        </p:nvSpPr>
        <p:spPr>
          <a:xfrm>
            <a:off x="6116400" y="46872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7646400" y="13536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extplatzhalter 16"/>
          <p:cNvSpPr>
            <a:spLocks noGrp="1"/>
          </p:cNvSpPr>
          <p:nvPr>
            <p:ph type="body" sz="quarter" idx="23"/>
          </p:nvPr>
        </p:nvSpPr>
        <p:spPr>
          <a:xfrm>
            <a:off x="7646400" y="30024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2" name="Textplatzhalter 16"/>
          <p:cNvSpPr>
            <a:spLocks noGrp="1"/>
          </p:cNvSpPr>
          <p:nvPr>
            <p:ph type="body" sz="quarter" idx="24"/>
          </p:nvPr>
        </p:nvSpPr>
        <p:spPr>
          <a:xfrm>
            <a:off x="7646400" y="46872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17" name="Grafik 16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938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lk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 userDrawn="1"/>
        </p:nvSpPr>
        <p:spPr bwMode="gray">
          <a:xfrm>
            <a:off x="6375401" y="2545498"/>
            <a:ext cx="301717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 bwMode="gray">
          <a:xfrm>
            <a:off x="6096000" y="2286000"/>
            <a:ext cx="271465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3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084000" y="3574800"/>
            <a:ext cx="4903200" cy="554400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7" name="Grafik 16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616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Kontak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2"/>
            <a:ext cx="4809600" cy="6631807"/>
          </a:xfrm>
          <a:solidFill>
            <a:srgbClr val="F2F2F2"/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2" name="Textplatzhalter 21"/>
          <p:cNvSpPr>
            <a:spLocks noGrp="1"/>
          </p:cNvSpPr>
          <p:nvPr>
            <p:ph type="body" sz="quarter" idx="21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3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6433200" y="13536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Textplatzhalter 16"/>
          <p:cNvSpPr>
            <a:spLocks noGrp="1"/>
          </p:cNvSpPr>
          <p:nvPr>
            <p:ph type="body" sz="quarter" idx="22"/>
          </p:nvPr>
        </p:nvSpPr>
        <p:spPr>
          <a:xfrm>
            <a:off x="6433200" y="30024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extplatzhalter 16"/>
          <p:cNvSpPr>
            <a:spLocks noGrp="1"/>
          </p:cNvSpPr>
          <p:nvPr>
            <p:ph type="body" sz="quarter" idx="23"/>
          </p:nvPr>
        </p:nvSpPr>
        <p:spPr>
          <a:xfrm>
            <a:off x="6433200" y="46872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21" name="Grafik 20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6108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_d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 userDrawn="1"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8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  <p:sp>
        <p:nvSpPr>
          <p:cNvPr id="19" name="Textfeld 10"/>
          <p:cNvSpPr txBox="1"/>
          <p:nvPr userDrawn="1"/>
        </p:nvSpPr>
        <p:spPr bwMode="gray">
          <a:xfrm>
            <a:off x="6375401" y="2846745"/>
            <a:ext cx="398987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Herzlichen Dank</a:t>
            </a:r>
          </a:p>
        </p:txBody>
      </p:sp>
      <p:sp>
        <p:nvSpPr>
          <p:cNvPr id="20" name="Textfeld 3"/>
          <p:cNvSpPr txBox="1"/>
          <p:nvPr userDrawn="1"/>
        </p:nvSpPr>
        <p:spPr bwMode="gray">
          <a:xfrm>
            <a:off x="6096000" y="2502183"/>
            <a:ext cx="398987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Herzlichen Dank</a:t>
            </a:r>
          </a:p>
        </p:txBody>
      </p:sp>
      <p:sp>
        <p:nvSpPr>
          <p:cNvPr id="21" name="Textfeld 1"/>
          <p:cNvSpPr txBox="1"/>
          <p:nvPr userDrawn="1"/>
        </p:nvSpPr>
        <p:spPr>
          <a:xfrm>
            <a:off x="6096000" y="3535464"/>
            <a:ext cx="389632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b="0" dirty="0">
                <a:solidFill>
                  <a:srgbClr val="FFFFFF"/>
                </a:solidFill>
              </a:rPr>
              <a:t>für Ihre Aufmerksamkeit!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15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922000" y="2401200"/>
            <a:ext cx="5148000" cy="11088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600" b="1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 sz="3600" b="0">
                <a:solidFill>
                  <a:srgbClr val="FFFFFF"/>
                </a:solidFill>
              </a:defRPr>
            </a:lvl2pPr>
            <a:lvl3pPr marL="361950" indent="0">
              <a:buFontTx/>
              <a:buNone/>
              <a:defRPr sz="3600" b="0">
                <a:solidFill>
                  <a:srgbClr val="FFFFFF"/>
                </a:solidFill>
              </a:defRPr>
            </a:lvl3pPr>
            <a:lvl4pPr marL="542925" indent="0">
              <a:buFontTx/>
              <a:buNone/>
              <a:defRPr sz="3600" b="0">
                <a:solidFill>
                  <a:srgbClr val="FFFFFF"/>
                </a:solidFill>
              </a:defRPr>
            </a:lvl4pPr>
            <a:lvl5pPr marL="714375" indent="0">
              <a:buFontTx/>
              <a:buNone/>
              <a:defRPr sz="3600" b="0"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  <a:endParaRPr lang="en-US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5922000" y="3603600"/>
            <a:ext cx="5176800" cy="738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24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 sz="2400">
                <a:solidFill>
                  <a:schemeClr val="accent4"/>
                </a:solidFill>
              </a:defRPr>
            </a:lvl2pPr>
            <a:lvl3pPr marL="361950" indent="0">
              <a:buFontTx/>
              <a:buNone/>
              <a:defRPr sz="2400">
                <a:solidFill>
                  <a:schemeClr val="accent4"/>
                </a:solidFill>
              </a:defRPr>
            </a:lvl3pPr>
            <a:lvl4pPr marL="542925" indent="0">
              <a:buFontTx/>
              <a:buNone/>
              <a:defRPr sz="2400">
                <a:solidFill>
                  <a:schemeClr val="accent4"/>
                </a:solidFill>
              </a:defRPr>
            </a:lvl4pPr>
            <a:lvl5pPr marL="714375" indent="0">
              <a:buFontTx/>
              <a:buNone/>
              <a:defRPr sz="2400">
                <a:solidFill>
                  <a:schemeClr val="accent4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  <a:endParaRPr lang="en-US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547200" y="6689021"/>
            <a:ext cx="352364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6618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lk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 userDrawn="1"/>
        </p:nvSpPr>
        <p:spPr bwMode="gray">
          <a:xfrm>
            <a:off x="6375401" y="2545498"/>
            <a:ext cx="301717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 dirty="0"/>
              <a:t>Bild durch Klicken auf Symbol hinzufügen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 bwMode="gray">
          <a:xfrm>
            <a:off x="6096000" y="2286000"/>
            <a:ext cx="271465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3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084000" y="3574800"/>
            <a:ext cx="4903200" cy="554400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290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lkommen_petro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 userDrawn="1"/>
        </p:nvSpPr>
        <p:spPr bwMode="gray">
          <a:xfrm>
            <a:off x="6375401" y="2545498"/>
            <a:ext cx="301717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 bwMode="gray">
          <a:xfrm>
            <a:off x="6096000" y="2286000"/>
            <a:ext cx="271465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17" name="Rechteck 16"/>
          <p:cNvSpPr/>
          <p:nvPr userDrawn="1"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8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6084000" y="3574800"/>
            <a:ext cx="4903200" cy="554400"/>
          </a:xfrm>
        </p:spPr>
        <p:txBody>
          <a:bodyPr/>
          <a:lstStyle>
            <a:lvl1pPr>
              <a:defRPr sz="2000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2000">
                <a:solidFill>
                  <a:srgbClr val="FFFFFF"/>
                </a:solidFill>
              </a:defRPr>
            </a:lvl3pPr>
            <a:lvl4pPr>
              <a:defRPr sz="2000">
                <a:solidFill>
                  <a:srgbClr val="FFFFFF"/>
                </a:solidFill>
              </a:defRPr>
            </a:lvl4pPr>
            <a:lvl5pPr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  <a:endParaRPr lang="en-US" dirty="0"/>
          </a:p>
        </p:txBody>
      </p:sp>
      <p:sp>
        <p:nvSpPr>
          <p:cNvPr id="19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1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501" y="651947"/>
            <a:ext cx="6097500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25500" y="1933574"/>
            <a:ext cx="61214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7384211" y="-1"/>
            <a:ext cx="4807789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1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3545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500" y="651947"/>
            <a:ext cx="6121400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25501" y="1933574"/>
            <a:ext cx="61214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7384211" y="-1"/>
            <a:ext cx="4807789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 dirty="0"/>
              <a:t>Bild durch Klicken auf Symbol hinzufügen</a:t>
            </a:r>
            <a:endParaRPr lang="en-GB" dirty="0"/>
          </a:p>
        </p:txBody>
      </p:sp>
      <p:sp>
        <p:nvSpPr>
          <p:cNvPr id="8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7384211" y="3315388"/>
            <a:ext cx="4807789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3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4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268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500" y="651947"/>
            <a:ext cx="6121400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25500" y="1933574"/>
            <a:ext cx="61214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7384211" y="-1"/>
            <a:ext cx="4807789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8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7384211" y="2210293"/>
            <a:ext cx="4807789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9" name="Bildplatzhalter 14"/>
          <p:cNvSpPr>
            <a:spLocks noGrp="1"/>
          </p:cNvSpPr>
          <p:nvPr>
            <p:ph type="pic" sz="quarter" idx="15"/>
          </p:nvPr>
        </p:nvSpPr>
        <p:spPr>
          <a:xfrm>
            <a:off x="7384211" y="4420588"/>
            <a:ext cx="4807789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4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5" name="Textplatzhalt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2022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5184000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4" y="1933574"/>
            <a:ext cx="51840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3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4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9604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, Text und 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3301" y="1933575"/>
            <a:ext cx="48996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084000" y="2714400"/>
            <a:ext cx="4899600" cy="34524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62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lkommen_petro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 userDrawn="1"/>
        </p:nvSpPr>
        <p:spPr bwMode="gray">
          <a:xfrm>
            <a:off x="6375401" y="2545498"/>
            <a:ext cx="301717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 bwMode="gray">
          <a:xfrm>
            <a:off x="6096000" y="2286000"/>
            <a:ext cx="271465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17" name="Rechteck 16"/>
          <p:cNvSpPr/>
          <p:nvPr userDrawn="1"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8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6084000" y="3574800"/>
            <a:ext cx="4903200" cy="554400"/>
          </a:xfrm>
        </p:spPr>
        <p:txBody>
          <a:bodyPr/>
          <a:lstStyle>
            <a:lvl1pPr>
              <a:defRPr sz="2000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2000">
                <a:solidFill>
                  <a:srgbClr val="FFFFFF"/>
                </a:solidFill>
              </a:defRPr>
            </a:lvl3pPr>
            <a:lvl4pPr>
              <a:defRPr sz="2000">
                <a:solidFill>
                  <a:srgbClr val="FFFFFF"/>
                </a:solidFill>
              </a:defRPr>
            </a:lvl4pPr>
            <a:lvl5pPr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780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, Text und  Titel_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3301" y="1933575"/>
            <a:ext cx="48996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10692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084000" y="2714400"/>
            <a:ext cx="4899600" cy="34524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5037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, Text und  Titel_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3301" y="1933575"/>
            <a:ext cx="48996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49572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084000" y="2714400"/>
            <a:ext cx="4899600" cy="34524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6905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2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6084000" y="1933200"/>
            <a:ext cx="4899600" cy="42336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9765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5185003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4" y="1933574"/>
            <a:ext cx="51840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599" y="-1"/>
            <a:ext cx="4809600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8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228599" y="3315388"/>
            <a:ext cx="4809600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3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4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9316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5185003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4" y="1933574"/>
            <a:ext cx="51840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599" y="-1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228599" y="2210293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1" name="Bildplatzhalter 14"/>
          <p:cNvSpPr>
            <a:spLocks noGrp="1"/>
          </p:cNvSpPr>
          <p:nvPr>
            <p:ph type="pic" sz="quarter" idx="15"/>
          </p:nvPr>
        </p:nvSpPr>
        <p:spPr>
          <a:xfrm>
            <a:off x="228599" y="4420588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2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6" name="Textplatzhalt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8982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3287713" y="1933574"/>
            <a:ext cx="6249987" cy="4232275"/>
          </a:xfrm>
        </p:spPr>
        <p:txBody>
          <a:bodyPr wrap="square"/>
          <a:lstStyle>
            <a:lvl1pPr>
              <a:spcBef>
                <a:spcPts val="8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69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ext_breit_ohn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1439999" y="1933574"/>
            <a:ext cx="8107200" cy="4232275"/>
          </a:xfrm>
        </p:spPr>
        <p:txBody>
          <a:bodyPr wrap="square"/>
          <a:lstStyle>
            <a:lvl1pPr>
              <a:spcBef>
                <a:spcPts val="8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2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eld_2_Spalten_ohn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1440000" y="1933574"/>
            <a:ext cx="8105638" cy="4232275"/>
          </a:xfrm>
        </p:spPr>
        <p:txBody>
          <a:bodyPr wrap="square" numCol="2" spcCol="540000"/>
          <a:lstStyle>
            <a:lvl1pPr>
              <a:spcBef>
                <a:spcPts val="800"/>
              </a:spcBef>
              <a:defRPr/>
            </a:lvl1pPr>
            <a:lvl2pPr>
              <a:spcBef>
                <a:spcPts val="800"/>
              </a:spcBef>
              <a:defRPr sz="18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4410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funktionsfolie_ohn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1438275" y="1916113"/>
            <a:ext cx="9601200" cy="42497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9556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ntakt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10879200" y="6689021"/>
            <a:ext cx="543418" cy="123111"/>
          </a:xfrm>
        </p:spPr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>
          <a:xfrm>
            <a:off x="11458800" y="6689021"/>
            <a:ext cx="519373" cy="123111"/>
          </a:xfrm>
        </p:spPr>
        <p:txBody>
          <a:bodyPr/>
          <a:lstStyle/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30400" y="0"/>
            <a:ext cx="4809600" cy="6631200"/>
          </a:xfrm>
          <a:solidFill>
            <a:srgbClr val="F2F2F2"/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2304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/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  <a:endParaRPr lang="en-US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116400" y="24480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0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7646400" y="24480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206801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, Text und 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3301" y="1933575"/>
            <a:ext cx="48996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4" name="Grafik 13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084000" y="2714400"/>
            <a:ext cx="4899600" cy="34524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4302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ntak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2"/>
            <a:ext cx="4809600" cy="6631807"/>
          </a:xfrm>
          <a:solidFill>
            <a:srgbClr val="F2F2F2"/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9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6433200" y="24732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720137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ontakte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10879200" y="6689021"/>
            <a:ext cx="543418" cy="123111"/>
          </a:xfrm>
        </p:spPr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>
          <a:xfrm>
            <a:off x="11458800" y="6689021"/>
            <a:ext cx="519373" cy="123111"/>
          </a:xfrm>
        </p:spPr>
        <p:txBody>
          <a:bodyPr/>
          <a:lstStyle/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30400" y="0"/>
            <a:ext cx="4809600" cy="6631200"/>
          </a:xfrm>
          <a:solidFill>
            <a:srgbClr val="F2F2F2"/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2304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/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  <a:endParaRPr lang="en-US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116400" y="24480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6"/>
          </p:nvPr>
        </p:nvSpPr>
        <p:spPr>
          <a:xfrm>
            <a:off x="6116400" y="44676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2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7646400" y="24480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platzhalter 16"/>
          <p:cNvSpPr>
            <a:spLocks noGrp="1"/>
          </p:cNvSpPr>
          <p:nvPr>
            <p:ph type="body" sz="quarter" idx="23"/>
          </p:nvPr>
        </p:nvSpPr>
        <p:spPr>
          <a:xfrm>
            <a:off x="7646400" y="44676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2700330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Kontakte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10879200" y="6689021"/>
            <a:ext cx="543418" cy="123111"/>
          </a:xfrm>
        </p:spPr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>
          <a:xfrm>
            <a:off x="11458800" y="6689021"/>
            <a:ext cx="519373" cy="123111"/>
          </a:xfrm>
        </p:spPr>
        <p:txBody>
          <a:bodyPr/>
          <a:lstStyle/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30400" y="0"/>
            <a:ext cx="4809600" cy="6631200"/>
          </a:xfrm>
          <a:solidFill>
            <a:srgbClr val="F2F2F2"/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2304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/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  <a:endParaRPr lang="en-US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116400" y="13536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6"/>
          </p:nvPr>
        </p:nvSpPr>
        <p:spPr>
          <a:xfrm>
            <a:off x="6116400" y="30204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7"/>
          </p:nvPr>
        </p:nvSpPr>
        <p:spPr>
          <a:xfrm>
            <a:off x="6116400" y="46872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4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7646400" y="13536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Textplatzhalter 16"/>
          <p:cNvSpPr>
            <a:spLocks noGrp="1"/>
          </p:cNvSpPr>
          <p:nvPr>
            <p:ph type="body" sz="quarter" idx="23"/>
          </p:nvPr>
        </p:nvSpPr>
        <p:spPr>
          <a:xfrm>
            <a:off x="7646400" y="30204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24"/>
          </p:nvPr>
        </p:nvSpPr>
        <p:spPr>
          <a:xfrm>
            <a:off x="7646400" y="46872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64374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Kontak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2"/>
            <a:ext cx="4809600" cy="6631807"/>
          </a:xfrm>
          <a:solidFill>
            <a:srgbClr val="F2F2F2"/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2" name="Textplatzhalter 21"/>
          <p:cNvSpPr>
            <a:spLocks noGrp="1"/>
          </p:cNvSpPr>
          <p:nvPr>
            <p:ph type="body" sz="quarter" idx="21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1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6433200" y="13536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platzhalter 16"/>
          <p:cNvSpPr>
            <a:spLocks noGrp="1"/>
          </p:cNvSpPr>
          <p:nvPr>
            <p:ph type="body" sz="quarter" idx="22"/>
          </p:nvPr>
        </p:nvSpPr>
        <p:spPr>
          <a:xfrm>
            <a:off x="6433200" y="30024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platzhalter 16"/>
          <p:cNvSpPr>
            <a:spLocks noGrp="1"/>
          </p:cNvSpPr>
          <p:nvPr>
            <p:ph type="body" sz="quarter" idx="23"/>
          </p:nvPr>
        </p:nvSpPr>
        <p:spPr>
          <a:xfrm>
            <a:off x="6433200" y="46872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443108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_d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 userDrawn="1"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8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  <p:sp>
        <p:nvSpPr>
          <p:cNvPr id="19" name="Textfeld 10"/>
          <p:cNvSpPr txBox="1"/>
          <p:nvPr userDrawn="1"/>
        </p:nvSpPr>
        <p:spPr bwMode="gray">
          <a:xfrm>
            <a:off x="6375401" y="2846745"/>
            <a:ext cx="398987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Herzlichen Dank</a:t>
            </a:r>
          </a:p>
        </p:txBody>
      </p:sp>
      <p:sp>
        <p:nvSpPr>
          <p:cNvPr id="20" name="Textfeld 3"/>
          <p:cNvSpPr txBox="1"/>
          <p:nvPr userDrawn="1"/>
        </p:nvSpPr>
        <p:spPr bwMode="gray">
          <a:xfrm>
            <a:off x="6096000" y="2502183"/>
            <a:ext cx="398987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Herzlichen Dank</a:t>
            </a:r>
          </a:p>
        </p:txBody>
      </p:sp>
      <p:sp>
        <p:nvSpPr>
          <p:cNvPr id="21" name="Textfeld 1"/>
          <p:cNvSpPr txBox="1"/>
          <p:nvPr userDrawn="1"/>
        </p:nvSpPr>
        <p:spPr>
          <a:xfrm>
            <a:off x="6096000" y="3535464"/>
            <a:ext cx="389632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b="0" dirty="0">
                <a:solidFill>
                  <a:srgbClr val="FFFFFF"/>
                </a:solidFill>
              </a:rPr>
              <a:t>für Ihre Aufmerksamkeit!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2122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think-cell Folie" r:id="rId4" imgW="351" imgH="351" progId="TCLayout.ActiveDocument.1">
                  <p:embed/>
                </p:oleObj>
              </mc:Choice>
              <mc:Fallback>
                <p:oleObj name="think-cell Folie" r:id="rId4" imgW="351" imgH="351" progId="TCLayout.ActiveDocument.1">
                  <p:embed/>
                  <p:pic>
                    <p:nvPicPr>
                      <p:cNvPr id="9" name="Objekt 8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de-DE" sz="18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922334" y="3602038"/>
            <a:ext cx="5178057" cy="738664"/>
          </a:xfrm>
        </p:spPr>
        <p:txBody>
          <a:bodyPr/>
          <a:lstStyle>
            <a:lvl1pPr marL="0" indent="0" algn="l">
              <a:buNone/>
              <a:defRPr sz="2400" b="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0609" y="428626"/>
            <a:ext cx="1340412" cy="863184"/>
          </a:xfrm>
          <a:prstGeom prst="rect">
            <a:avLst/>
          </a:prstGeom>
        </p:spPr>
      </p:pic>
      <p:sp>
        <p:nvSpPr>
          <p:cNvPr id="11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b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12" name="Rechteck 11"/>
          <p:cNvSpPr/>
          <p:nvPr userDrawn="1"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6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01365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</a:t>
            </a:r>
            <a:endParaRPr lang="en-GB" dirty="0"/>
          </a:p>
        </p:txBody>
      </p:sp>
      <p:pic>
        <p:nvPicPr>
          <p:cNvPr id="13" name="Bildplatzhalter 10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220936" y="0"/>
            <a:ext cx="4817264" cy="6631786"/>
          </a:xfrm>
          <a:prstGeom prst="rect">
            <a:avLst/>
          </a:prstGeom>
        </p:spPr>
      </p:pic>
      <p:sp>
        <p:nvSpPr>
          <p:cNvPr id="18" name="Datumsplatzhalter 1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6717934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lk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feld 10"/>
          <p:cNvSpPr txBox="1"/>
          <p:nvPr userDrawn="1"/>
        </p:nvSpPr>
        <p:spPr bwMode="gray">
          <a:xfrm>
            <a:off x="6375401" y="2545498"/>
            <a:ext cx="301717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083300" y="3573053"/>
            <a:ext cx="4902200" cy="553998"/>
          </a:xfrm>
        </p:spPr>
        <p:txBody>
          <a:bodyPr wrap="square"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361950" indent="-190500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</a:defRPr>
            </a:lvl2pPr>
            <a:lvl3pPr marL="542925" indent="-180975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714375" indent="-171450">
              <a:spcBef>
                <a:spcPts val="0"/>
              </a:spcBef>
              <a:buClr>
                <a:schemeClr val="bg2"/>
              </a:buClr>
              <a:buFont typeface="Arial" panose="020B0604020202020204" pitchFamily="34" charset="0"/>
              <a:buChar char="‒"/>
              <a:defRPr sz="1600">
                <a:solidFill>
                  <a:schemeClr val="bg1"/>
                </a:solidFill>
              </a:defRPr>
            </a:lvl4pPr>
            <a:lvl5pPr marL="895350" indent="-180975">
              <a:spcBef>
                <a:spcPts val="0"/>
              </a:spcBef>
              <a:buClr>
                <a:schemeClr val="bg1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 bwMode="gray">
          <a:xfrm>
            <a:off x="6096000" y="2286000"/>
            <a:ext cx="271465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3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b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82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lkommen_petr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de-DE" sz="1800" dirty="0"/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0609" y="428626"/>
            <a:ext cx="1340412" cy="863184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 bwMode="gray">
          <a:xfrm>
            <a:off x="6375401" y="2545498"/>
            <a:ext cx="301717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083300" y="3573053"/>
            <a:ext cx="4902200" cy="553998"/>
          </a:xfrm>
        </p:spPr>
        <p:txBody>
          <a:bodyPr wrap="square"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800" b="1">
                <a:solidFill>
                  <a:srgbClr val="FFFFFF"/>
                </a:solidFill>
              </a:defRPr>
            </a:lvl1pPr>
            <a:lvl2pPr marL="361950" indent="-190500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</a:defRPr>
            </a:lvl2pPr>
            <a:lvl3pPr marL="542925" indent="-180975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714375" indent="-171450">
              <a:spcBef>
                <a:spcPts val="0"/>
              </a:spcBef>
              <a:buClr>
                <a:schemeClr val="bg2"/>
              </a:buClr>
              <a:buFont typeface="Arial" panose="020B0604020202020204" pitchFamily="34" charset="0"/>
              <a:buChar char="‒"/>
              <a:defRPr sz="1600">
                <a:solidFill>
                  <a:schemeClr val="bg1"/>
                </a:solidFill>
              </a:defRPr>
            </a:lvl4pPr>
            <a:lvl5pPr marL="895350" indent="-180975">
              <a:spcBef>
                <a:spcPts val="0"/>
              </a:spcBef>
              <a:buClr>
                <a:schemeClr val="bg1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 bwMode="gray">
          <a:xfrm>
            <a:off x="6096000" y="2286000"/>
            <a:ext cx="271465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b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17" name="Rechteck 16"/>
          <p:cNvSpPr/>
          <p:nvPr userDrawn="1"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8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59073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|</a:t>
            </a:r>
            <a:endParaRPr lang="en-GB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pic>
        <p:nvPicPr>
          <p:cNvPr id="19" name="Bildplatzhalter 10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220936" y="0"/>
            <a:ext cx="4817264" cy="663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6008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3301" y="1933575"/>
            <a:ext cx="4889500" cy="276999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83300" y="2714625"/>
            <a:ext cx="4901001" cy="3451225"/>
          </a:xfrm>
        </p:spPr>
        <p:txBody>
          <a:bodyPr wrap="square" lIns="0" tIns="0" rIns="0" bIns="0">
            <a:noAutofit/>
          </a:bodyPr>
          <a:lstStyle>
            <a:lvl1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361950" indent="-190500"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</a:defRPr>
            </a:lvl2pPr>
            <a:lvl3pPr marL="542925" indent="-180975"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‒"/>
              <a:defRPr sz="1600">
                <a:solidFill>
                  <a:schemeClr val="bg1"/>
                </a:solidFill>
              </a:defRPr>
            </a:lvl3pPr>
            <a:lvl4pPr marL="714375" indent="-171450">
              <a:spcBef>
                <a:spcPts val="40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1600">
                <a:solidFill>
                  <a:schemeClr val="bg1"/>
                </a:solidFill>
              </a:defRPr>
            </a:lvl4pPr>
            <a:lvl5pPr marL="895350" indent="-180975">
              <a:spcBef>
                <a:spcPts val="400"/>
              </a:spcBef>
              <a:spcAft>
                <a:spcPts val="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4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b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240298495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 ohne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83299" y="1933574"/>
            <a:ext cx="5881689" cy="4232275"/>
          </a:xfrm>
        </p:spPr>
        <p:txBody>
          <a:bodyPr wrap="square" lIns="0" tIns="0" rIns="0" bIns="0">
            <a:noAutofit/>
          </a:bodyPr>
          <a:lstStyle>
            <a:lvl1pPr marL="0" indent="0">
              <a:spcBef>
                <a:spcPts val="800"/>
              </a:spcBef>
              <a:spcAft>
                <a:spcPts val="0"/>
              </a:spcAft>
              <a:buClr>
                <a:schemeClr val="bg1"/>
              </a:buClr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361950" indent="-190500"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</a:defRPr>
            </a:lvl2pPr>
            <a:lvl3pPr marL="542925" indent="-180975"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‒"/>
              <a:defRPr sz="1600">
                <a:solidFill>
                  <a:schemeClr val="bg1"/>
                </a:solidFill>
              </a:defRPr>
            </a:lvl3pPr>
            <a:lvl4pPr marL="714375" indent="-171450">
              <a:spcBef>
                <a:spcPts val="40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1600">
                <a:solidFill>
                  <a:schemeClr val="bg1"/>
                </a:solidFill>
              </a:defRPr>
            </a:lvl4pPr>
            <a:lvl5pPr marL="895350" indent="-180975">
              <a:spcBef>
                <a:spcPts val="400"/>
              </a:spcBef>
              <a:spcAft>
                <a:spcPts val="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b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1383497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, Text und Titel_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3301" y="1933575"/>
            <a:ext cx="48996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10692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4" name="Grafik 13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  <p:sp>
        <p:nvSpPr>
          <p:cNvPr id="16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084000" y="2714400"/>
            <a:ext cx="4899600" cy="34524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7384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3287713" y="1933574"/>
            <a:ext cx="6249987" cy="4232275"/>
          </a:xfrm>
        </p:spPr>
        <p:txBody>
          <a:bodyPr wrap="square"/>
          <a:lstStyle>
            <a:lvl1pPr>
              <a:spcBef>
                <a:spcPts val="800"/>
              </a:spcBef>
              <a:defRPr/>
            </a:lvl1pPr>
            <a:lvl2pPr>
              <a:spcBef>
                <a:spcPts val="800"/>
              </a:spcBef>
              <a:defRPr sz="16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b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91462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4318228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4" y="1933574"/>
            <a:ext cx="6134327" cy="4232275"/>
          </a:xfrm>
        </p:spPr>
        <p:txBody>
          <a:bodyPr wrap="square"/>
          <a:lstStyle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7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ctr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13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61864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7163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4320000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4" y="1933574"/>
            <a:ext cx="6134327" cy="4232275"/>
          </a:xfrm>
        </p:spPr>
        <p:txBody>
          <a:bodyPr wrap="square"/>
          <a:lstStyle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599" y="-1"/>
            <a:ext cx="4809600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8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228599" y="3315388"/>
            <a:ext cx="4809600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7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ctr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13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61864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94039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4320000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4" y="1933574"/>
            <a:ext cx="6134327" cy="4232275"/>
          </a:xfrm>
        </p:spPr>
        <p:txBody>
          <a:bodyPr wrap="square"/>
          <a:lstStyle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599" y="-1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228599" y="2210293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1" name="Bildplatzhalter 14"/>
          <p:cNvSpPr>
            <a:spLocks noGrp="1"/>
          </p:cNvSpPr>
          <p:nvPr>
            <p:ph type="pic" sz="quarter" idx="15"/>
          </p:nvPr>
        </p:nvSpPr>
        <p:spPr>
          <a:xfrm>
            <a:off x="228599" y="4420588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7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ctr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12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61864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70577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2"/>
            <a:ext cx="4809600" cy="6631807"/>
          </a:xfrm>
          <a:solidFill>
            <a:srgbClr val="F2F2F2"/>
          </a:solidFill>
        </p:spPr>
        <p:txBody>
          <a:bodyPr/>
          <a:lstStyle/>
          <a:p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45926" y="2447042"/>
            <a:ext cx="4099988" cy="184666"/>
          </a:xfrm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  <a:lvl2pPr marL="361950" indent="-190500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</a:defRPr>
            </a:lvl2pPr>
            <a:lvl3pPr marL="542925" indent="-180975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714375" indent="-171450">
              <a:spcBef>
                <a:spcPts val="0"/>
              </a:spcBef>
              <a:buClr>
                <a:schemeClr val="bg2"/>
              </a:buClr>
              <a:buFont typeface="Arial" panose="020B0604020202020204" pitchFamily="34" charset="0"/>
              <a:buChar char="‒"/>
              <a:defRPr sz="1600">
                <a:solidFill>
                  <a:schemeClr val="bg1"/>
                </a:solidFill>
              </a:defRPr>
            </a:lvl4pPr>
            <a:lvl5pPr marL="895350" indent="-180975">
              <a:spcBef>
                <a:spcPts val="0"/>
              </a:spcBef>
              <a:buClr>
                <a:schemeClr val="bg1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115050" y="2447043"/>
            <a:ext cx="1129242" cy="1438275"/>
          </a:xfrm>
          <a:solidFill>
            <a:srgbClr val="F2F2F2"/>
          </a:solidFill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>
              <a:defRPr sz="1000" b="0"/>
            </a:lvl1pPr>
          </a:lstStyle>
          <a:p>
            <a:endParaRPr lang="de-DE" dirty="0"/>
          </a:p>
        </p:txBody>
      </p:sp>
      <p:sp>
        <p:nvSpPr>
          <p:cNvPr id="12" name="Bildplatzhalter 4"/>
          <p:cNvSpPr>
            <a:spLocks noGrp="1"/>
          </p:cNvSpPr>
          <p:nvPr>
            <p:ph type="pic" sz="quarter" idx="15"/>
          </p:nvPr>
        </p:nvSpPr>
        <p:spPr>
          <a:xfrm>
            <a:off x="6115050" y="4467430"/>
            <a:ext cx="1129242" cy="1438275"/>
          </a:xfrm>
          <a:solidFill>
            <a:srgbClr val="F2F2F2"/>
          </a:solidFill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>
              <a:defRPr sz="1000" b="0"/>
            </a:lvl1pPr>
          </a:lstStyle>
          <a:p>
            <a:endParaRPr lang="de-DE"/>
          </a:p>
        </p:txBody>
      </p:sp>
      <p:sp>
        <p:nvSpPr>
          <p:cNvPr id="14" name="Inhaltsplatzhalter 2"/>
          <p:cNvSpPr>
            <a:spLocks noGrp="1"/>
          </p:cNvSpPr>
          <p:nvPr>
            <p:ph idx="16"/>
          </p:nvPr>
        </p:nvSpPr>
        <p:spPr>
          <a:xfrm>
            <a:off x="7645926" y="4467429"/>
            <a:ext cx="4099988" cy="184666"/>
          </a:xfrm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  <a:lvl2pPr marL="361950" indent="-190500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</a:defRPr>
            </a:lvl2pPr>
            <a:lvl3pPr marL="542925" indent="-180975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714375" indent="-171450">
              <a:spcBef>
                <a:spcPts val="0"/>
              </a:spcBef>
              <a:buClr>
                <a:schemeClr val="bg2"/>
              </a:buClr>
              <a:buFont typeface="Arial" panose="020B0604020202020204" pitchFamily="34" charset="0"/>
              <a:buChar char="‒"/>
              <a:defRPr sz="1600">
                <a:solidFill>
                  <a:schemeClr val="bg1"/>
                </a:solidFill>
              </a:defRPr>
            </a:lvl4pPr>
            <a:lvl5pPr marL="895350" indent="-180975">
              <a:spcBef>
                <a:spcPts val="0"/>
              </a:spcBef>
              <a:buClr>
                <a:schemeClr val="bg1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9" name="Textplatzhalter 7"/>
          <p:cNvSpPr>
            <a:spLocks noGrp="1"/>
          </p:cNvSpPr>
          <p:nvPr>
            <p:ph type="body" sz="quarter" idx="17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ctr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193948178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de-DE" sz="1800" dirty="0"/>
          </a:p>
        </p:txBody>
      </p:sp>
      <p:sp>
        <p:nvSpPr>
          <p:cNvPr id="17" name="Rechteck 16"/>
          <p:cNvSpPr/>
          <p:nvPr userDrawn="1"/>
        </p:nvSpPr>
        <p:spPr bwMode="gray">
          <a:xfrm>
            <a:off x="-4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0609" y="428626"/>
            <a:ext cx="1340412" cy="863184"/>
          </a:xfrm>
          <a:prstGeom prst="rect">
            <a:avLst/>
          </a:prstGeom>
        </p:spPr>
      </p:pic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endParaRPr lang="en-GB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b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18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59073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|</a:t>
            </a:r>
            <a:endParaRPr lang="en-GB" dirty="0"/>
          </a:p>
        </p:txBody>
      </p:sp>
      <p:sp>
        <p:nvSpPr>
          <p:cNvPr id="19" name="Textfeld 10"/>
          <p:cNvSpPr txBox="1"/>
          <p:nvPr userDrawn="1"/>
        </p:nvSpPr>
        <p:spPr bwMode="gray">
          <a:xfrm>
            <a:off x="6375401" y="2846745"/>
            <a:ext cx="398987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Herzlichen Dank</a:t>
            </a:r>
          </a:p>
        </p:txBody>
      </p:sp>
      <p:sp>
        <p:nvSpPr>
          <p:cNvPr id="20" name="Textfeld 3"/>
          <p:cNvSpPr txBox="1"/>
          <p:nvPr userDrawn="1"/>
        </p:nvSpPr>
        <p:spPr bwMode="gray">
          <a:xfrm>
            <a:off x="6096000" y="2502183"/>
            <a:ext cx="398987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Herzlichen Dank</a:t>
            </a:r>
          </a:p>
        </p:txBody>
      </p:sp>
      <p:sp>
        <p:nvSpPr>
          <p:cNvPr id="21" name="Textfeld 1"/>
          <p:cNvSpPr txBox="1"/>
          <p:nvPr userDrawn="1"/>
        </p:nvSpPr>
        <p:spPr>
          <a:xfrm>
            <a:off x="6096000" y="3535464"/>
            <a:ext cx="389632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b="0" dirty="0">
                <a:solidFill>
                  <a:srgbClr val="FFFFFF"/>
                </a:solidFill>
              </a:rPr>
              <a:t>für Ihre Aufmerksamkeit!</a:t>
            </a:r>
          </a:p>
        </p:txBody>
      </p:sp>
      <p:pic>
        <p:nvPicPr>
          <p:cNvPr id="22" name="Bildplatzhalter 10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220936" y="0"/>
            <a:ext cx="4817264" cy="663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55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ext_breit_ohn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1439999" y="1933574"/>
            <a:ext cx="8107200" cy="4232275"/>
          </a:xfrm>
        </p:spPr>
        <p:txBody>
          <a:bodyPr wrap="square"/>
          <a:lstStyle>
            <a:lvl1pPr>
              <a:spcBef>
                <a:spcPts val="8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829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Bilder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500" y="651947"/>
            <a:ext cx="6121400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25501" y="1933574"/>
            <a:ext cx="61214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7384211" y="-1"/>
            <a:ext cx="4807789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 dirty="0"/>
              <a:t>Bild durch Klicken auf Symbol hinzufügen</a:t>
            </a:r>
            <a:endParaRPr lang="en-GB" dirty="0"/>
          </a:p>
        </p:txBody>
      </p:sp>
      <p:sp>
        <p:nvSpPr>
          <p:cNvPr id="8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7384211" y="3315388"/>
            <a:ext cx="4807789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dirty="0"/>
          </a:p>
        </p:txBody>
      </p:sp>
      <p:sp>
        <p:nvSpPr>
          <p:cNvPr id="13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4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17987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922000" y="2401200"/>
            <a:ext cx="5148000" cy="11088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600" b="1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 sz="3600" b="0">
                <a:solidFill>
                  <a:srgbClr val="FFFFFF"/>
                </a:solidFill>
              </a:defRPr>
            </a:lvl2pPr>
            <a:lvl3pPr marL="361950" indent="0">
              <a:buFontTx/>
              <a:buNone/>
              <a:defRPr sz="3600" b="0">
                <a:solidFill>
                  <a:srgbClr val="FFFFFF"/>
                </a:solidFill>
              </a:defRPr>
            </a:lvl3pPr>
            <a:lvl4pPr marL="542925" indent="0">
              <a:buFontTx/>
              <a:buNone/>
              <a:defRPr sz="3600" b="0">
                <a:solidFill>
                  <a:srgbClr val="FFFFFF"/>
                </a:solidFill>
              </a:defRPr>
            </a:lvl4pPr>
            <a:lvl5pPr marL="714375" indent="0">
              <a:buFontTx/>
              <a:buNone/>
              <a:defRPr sz="3600" b="0"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  <a:endParaRPr lang="en-US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5922000" y="3603600"/>
            <a:ext cx="5176800" cy="738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24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 sz="2400">
                <a:solidFill>
                  <a:schemeClr val="accent4"/>
                </a:solidFill>
              </a:defRPr>
            </a:lvl2pPr>
            <a:lvl3pPr marL="361950" indent="0">
              <a:buFontTx/>
              <a:buNone/>
              <a:defRPr sz="2400">
                <a:solidFill>
                  <a:schemeClr val="accent4"/>
                </a:solidFill>
              </a:defRPr>
            </a:lvl3pPr>
            <a:lvl4pPr marL="542925" indent="0">
              <a:buFontTx/>
              <a:buNone/>
              <a:defRPr sz="2400">
                <a:solidFill>
                  <a:schemeClr val="accent4"/>
                </a:solidFill>
              </a:defRPr>
            </a:lvl4pPr>
            <a:lvl5pPr marL="714375" indent="0">
              <a:buFontTx/>
              <a:buNone/>
              <a:defRPr sz="2400">
                <a:solidFill>
                  <a:schemeClr val="accent4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  <a:endParaRPr lang="en-US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547200" y="6689021"/>
            <a:ext cx="352364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0625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ld, Text und Titel_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3301" y="1933575"/>
            <a:ext cx="48996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10692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4" name="Grafik 13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  <p:sp>
        <p:nvSpPr>
          <p:cNvPr id="16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084000" y="2714400"/>
            <a:ext cx="4899600" cy="34524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480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, Text und  Titel_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3301" y="1933575"/>
            <a:ext cx="48996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49572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4" name="Grafik 13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  <p:sp>
        <p:nvSpPr>
          <p:cNvPr id="16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084000" y="2714400"/>
            <a:ext cx="4899600" cy="34524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15809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501" y="651947"/>
            <a:ext cx="6097500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25500" y="1933574"/>
            <a:ext cx="61214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7384211" y="-1"/>
            <a:ext cx="4807789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1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1335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3287713" y="1933574"/>
            <a:ext cx="6249987" cy="4232275"/>
          </a:xfrm>
        </p:spPr>
        <p:txBody>
          <a:bodyPr wrap="square"/>
          <a:lstStyle>
            <a:lvl1pPr>
              <a:spcBef>
                <a:spcPts val="8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667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2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3" name="Grafik 12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  <p:sp>
        <p:nvSpPr>
          <p:cNvPr id="1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6084000" y="1933200"/>
            <a:ext cx="4899600" cy="42336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572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3287713" y="1933574"/>
            <a:ext cx="6249987" cy="4232275"/>
          </a:xfrm>
        </p:spPr>
        <p:txBody>
          <a:bodyPr wrap="square"/>
          <a:lstStyle>
            <a:lvl1pPr>
              <a:spcBef>
                <a:spcPts val="800"/>
              </a:spcBef>
              <a:defRPr/>
            </a:lvl1pPr>
            <a:lvl2pPr>
              <a:spcBef>
                <a:spcPts val="800"/>
              </a:spcBef>
              <a:defRPr sz="18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0" name="Grafik 9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6127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ext_br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1440000" y="1933574"/>
            <a:ext cx="8105638" cy="4232275"/>
          </a:xfrm>
        </p:spPr>
        <p:txBody>
          <a:bodyPr wrap="square"/>
          <a:lstStyle>
            <a:lvl1pPr>
              <a:spcBef>
                <a:spcPts val="800"/>
              </a:spcBef>
              <a:defRPr/>
            </a:lvl1pPr>
            <a:lvl2pPr>
              <a:spcBef>
                <a:spcPts val="800"/>
              </a:spcBef>
              <a:defRPr sz="18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0" name="Grafik 9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6032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slideLayout" Target="../slideLayouts/slideLayout4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47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23" Type="http://schemas.openxmlformats.org/officeDocument/2006/relationships/image" Target="../media/image5.jpeg"/><Relationship Id="rId10" Type="http://schemas.openxmlformats.org/officeDocument/2006/relationships/slideLayout" Target="../slideLayouts/slideLayout54.xml"/><Relationship Id="rId19" Type="http://schemas.openxmlformats.org/officeDocument/2006/relationships/vmlDrawing" Target="../drawings/vmlDrawing1.v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Relationship Id="rId22" Type="http://schemas.openxmlformats.org/officeDocument/2006/relationships/image" Target="../media/image4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 bwMode="gray">
          <a:xfrm>
            <a:off x="0" y="0"/>
            <a:ext cx="228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825500" y="651947"/>
            <a:ext cx="8712200" cy="738664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2388399" y="1924050"/>
            <a:ext cx="8651075" cy="424179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16" name="Rechteck 15"/>
          <p:cNvSpPr/>
          <p:nvPr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547200" y="6689021"/>
            <a:ext cx="352364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8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3" name="Fußzeilenplatzhalter 4"/>
          <p:cNvSpPr txBox="1">
            <a:spLocks/>
          </p:cNvSpPr>
          <p:nvPr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974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3" r:id="rId2"/>
    <p:sldLayoutId id="2147483681" r:id="rId3"/>
    <p:sldLayoutId id="2147483650" r:id="rId4"/>
    <p:sldLayoutId id="2147483699" r:id="rId5"/>
    <p:sldLayoutId id="2147483700" r:id="rId6"/>
    <p:sldLayoutId id="2147483654" r:id="rId7"/>
    <p:sldLayoutId id="2147483651" r:id="rId8"/>
    <p:sldLayoutId id="2147483687" r:id="rId9"/>
    <p:sldLayoutId id="2147483719" r:id="rId10"/>
    <p:sldLayoutId id="2147483701" r:id="rId11"/>
    <p:sldLayoutId id="2147483703" r:id="rId12"/>
    <p:sldLayoutId id="2147483684" r:id="rId13"/>
    <p:sldLayoutId id="2147483685" r:id="rId14"/>
    <p:sldLayoutId id="2147483686" r:id="rId15"/>
    <p:sldLayoutId id="2147483724" r:id="rId16"/>
    <p:sldLayoutId id="2147483697" r:id="rId17"/>
    <p:sldLayoutId id="2147483723" r:id="rId18"/>
    <p:sldLayoutId id="2147483722" r:id="rId19"/>
    <p:sldLayoutId id="2147483698" r:id="rId20"/>
    <p:sldLayoutId id="2147483680" r:id="rId2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600"/>
        </a:lnSpc>
        <a:spcBef>
          <a:spcPts val="800"/>
        </a:spcBef>
        <a:buFontTx/>
        <a:buNone/>
        <a:defRPr sz="20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542925" indent="-180975" algn="l" defTabSz="914400" rtl="0" eaLnBrk="1" latinLnBrk="0" hangingPunct="1">
        <a:lnSpc>
          <a:spcPct val="100000"/>
        </a:lnSpc>
        <a:spcBef>
          <a:spcPts val="200"/>
        </a:spcBef>
        <a:buClr>
          <a:schemeClr val="tx1"/>
        </a:buClr>
        <a:buFont typeface="Arial" panose="020B0604020202020204" pitchFamily="34" charset="0"/>
        <a:buChar char="‒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714375" indent="-171450" algn="l" defTabSz="914400" rtl="0" eaLnBrk="1" latinLnBrk="0" hangingPunct="1">
        <a:lnSpc>
          <a:spcPct val="100000"/>
        </a:lnSpc>
        <a:spcBef>
          <a:spcPts val="200"/>
        </a:spcBef>
        <a:buClr>
          <a:schemeClr val="bg1"/>
        </a:buClr>
        <a:buFont typeface="Arial" panose="020B0604020202020204" pitchFamily="34" charset="0"/>
        <a:buChar char="‒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895350" indent="-180975" algn="l" defTabSz="914400" rtl="0" eaLnBrk="1" latinLnBrk="0" hangingPunct="1">
        <a:lnSpc>
          <a:spcPct val="100000"/>
        </a:lnSpc>
        <a:spcBef>
          <a:spcPts val="200"/>
        </a:spcBef>
        <a:buClr>
          <a:schemeClr val="bg1"/>
        </a:buClr>
        <a:buFont typeface="Arial" panose="020B0604020202020204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 bwMode="gray">
          <a:xfrm>
            <a:off x="0" y="0"/>
            <a:ext cx="228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825500" y="651947"/>
            <a:ext cx="8712200" cy="738664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2388400" y="1924050"/>
            <a:ext cx="8432000" cy="424179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16" name="Rechteck 15"/>
          <p:cNvSpPr/>
          <p:nvPr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547200" y="6689021"/>
            <a:ext cx="352364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de-DE" dirty="0"/>
          </a:p>
        </p:txBody>
      </p:sp>
      <p:sp>
        <p:nvSpPr>
          <p:cNvPr id="14" name="Fußzeilenplatzhalter 4"/>
          <p:cNvSpPr txBox="1">
            <a:spLocks/>
          </p:cNvSpPr>
          <p:nvPr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3704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13" r:id="rId2"/>
    <p:sldLayoutId id="2147483715" r:id="rId3"/>
    <p:sldLayoutId id="2147483657" r:id="rId4"/>
    <p:sldLayoutId id="2147483658" r:id="rId5"/>
    <p:sldLayoutId id="2147483659" r:id="rId6"/>
    <p:sldLayoutId id="2147483660" r:id="rId7"/>
    <p:sldLayoutId id="2147483709" r:id="rId8"/>
    <p:sldLayoutId id="2147483710" r:id="rId9"/>
    <p:sldLayoutId id="2147483711" r:id="rId10"/>
    <p:sldLayoutId id="2147483712" r:id="rId11"/>
    <p:sldLayoutId id="2147483661" r:id="rId12"/>
    <p:sldLayoutId id="2147483662" r:id="rId13"/>
    <p:sldLayoutId id="2147483683" r:id="rId14"/>
    <p:sldLayoutId id="2147483690" r:id="rId15"/>
    <p:sldLayoutId id="2147483721" r:id="rId16"/>
    <p:sldLayoutId id="2147483728" r:id="rId17"/>
    <p:sldLayoutId id="2147483725" r:id="rId18"/>
    <p:sldLayoutId id="2147483705" r:id="rId19"/>
    <p:sldLayoutId id="2147483726" r:id="rId20"/>
    <p:sldLayoutId id="2147483727" r:id="rId21"/>
    <p:sldLayoutId id="2147483708" r:id="rId22"/>
    <p:sldLayoutId id="2147483717" r:id="rId2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600"/>
        </a:lnSpc>
        <a:spcBef>
          <a:spcPts val="800"/>
        </a:spcBef>
        <a:buFontTx/>
        <a:buNone/>
        <a:defRPr sz="20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542925" indent="-180975" algn="l" defTabSz="914400" rtl="0" eaLnBrk="1" latinLnBrk="0" hangingPunct="1">
        <a:lnSpc>
          <a:spcPct val="100000"/>
        </a:lnSpc>
        <a:spcBef>
          <a:spcPts val="200"/>
        </a:spcBef>
        <a:buClr>
          <a:schemeClr val="tx1"/>
        </a:buClr>
        <a:buFont typeface="Arial" panose="020B0604020202020204" pitchFamily="34" charset="0"/>
        <a:buChar char="‒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714375" indent="-171450" algn="l" defTabSz="914400" rtl="0" eaLnBrk="1" latinLnBrk="0" hangingPunct="1">
        <a:lnSpc>
          <a:spcPct val="100000"/>
        </a:lnSpc>
        <a:spcBef>
          <a:spcPts val="200"/>
        </a:spcBef>
        <a:buClr>
          <a:schemeClr val="bg1"/>
        </a:buClr>
        <a:buFont typeface="Arial" panose="020B0604020202020204" pitchFamily="34" charset="0"/>
        <a:buChar char="‒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895350" indent="-180975" algn="l" defTabSz="914400" rtl="0" eaLnBrk="1" latinLnBrk="0" hangingPunct="1">
        <a:lnSpc>
          <a:spcPct val="100000"/>
        </a:lnSpc>
        <a:spcBef>
          <a:spcPts val="200"/>
        </a:spcBef>
        <a:buClr>
          <a:schemeClr val="bg1"/>
        </a:buClr>
        <a:buFont typeface="Arial" panose="020B0604020202020204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0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Folie" r:id="rId21" imgW="270" imgH="270" progId="TCLayout.ActiveDocument.1">
                  <p:embed/>
                </p:oleObj>
              </mc:Choice>
              <mc:Fallback>
                <p:oleObj name="think-cell Folie" r:id="rId21" imgW="270" imgH="270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hteck 16"/>
          <p:cNvSpPr/>
          <p:nvPr userDrawn="1"/>
        </p:nvSpPr>
        <p:spPr bwMode="gray">
          <a:xfrm>
            <a:off x="0" y="0"/>
            <a:ext cx="228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825500" y="651947"/>
            <a:ext cx="8712200" cy="738664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2388400" y="1924050"/>
            <a:ext cx="8432000" cy="424179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pic>
        <p:nvPicPr>
          <p:cNvPr id="15" name="Grafik 14" descr="VDMA Logo.jpg"/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510311" y="372053"/>
            <a:ext cx="1456798" cy="936000"/>
          </a:xfrm>
          <a:prstGeom prst="rect">
            <a:avLst/>
          </a:prstGeom>
        </p:spPr>
      </p:pic>
      <p:sp>
        <p:nvSpPr>
          <p:cNvPr id="16" name="Rechteck 15"/>
          <p:cNvSpPr/>
          <p:nvPr userDrawn="1"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618640" y="6689021"/>
            <a:ext cx="352364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8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13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59073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43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3" r:id="rId12"/>
    <p:sldLayoutId id="2147483746" r:id="rId13"/>
    <p:sldLayoutId id="2147483747" r:id="rId14"/>
    <p:sldLayoutId id="2147483748" r:id="rId15"/>
    <p:sldLayoutId id="2147483749" r:id="rId16"/>
    <p:sldLayoutId id="2147483750" r:id="rId17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800"/>
        </a:spcBef>
        <a:buFontTx/>
        <a:buNone/>
        <a:defRPr sz="1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spcBef>
          <a:spcPts val="800"/>
        </a:spcBef>
        <a:buClr>
          <a:schemeClr val="tx1"/>
        </a:buClr>
        <a:buFont typeface="Arial" panose="020B0604020202020204" pitchFamily="34" charset="0"/>
        <a:buChar char="»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542925" indent="-180975" algn="l" defTabSz="914400" rtl="0" eaLnBrk="1" latinLnBrk="0" hangingPunct="1">
        <a:spcBef>
          <a:spcPts val="400"/>
        </a:spcBef>
        <a:buClr>
          <a:schemeClr val="tx1"/>
        </a:buClr>
        <a:buFont typeface="Arial" panose="020B0604020202020204" pitchFamily="34" charset="0"/>
        <a:buChar char="‒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714375" indent="-171450" algn="l" defTabSz="914400" rtl="0" eaLnBrk="1" latinLnBrk="0" hangingPunct="1">
        <a:spcBef>
          <a:spcPts val="400"/>
        </a:spcBef>
        <a:buClr>
          <a:schemeClr val="bg1"/>
        </a:buClr>
        <a:buFont typeface="Arial" panose="020B0604020202020204" pitchFamily="34" charset="0"/>
        <a:buChar char="‒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895350" indent="-180975" algn="l" defTabSz="914400" rtl="0" eaLnBrk="1" latinLnBrk="0" hangingPunct="1">
        <a:spcBef>
          <a:spcPts val="400"/>
        </a:spcBef>
        <a:buClr>
          <a:schemeClr val="bg1"/>
        </a:buClr>
        <a:buFont typeface="Arial" panose="020B0604020202020204" pitchFamily="34" charset="0"/>
        <a:buChar char="»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Layout" Target="../slideLayouts/slideLayout45.xml"/><Relationship Id="rId7" Type="http://schemas.openxmlformats.org/officeDocument/2006/relationships/image" Target="../media/image11.png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think-cell Folie" r:id="rId5" imgW="352" imgH="355" progId="TCLayout.ActiveDocument.1">
                  <p:embed/>
                </p:oleObj>
              </mc:Choice>
              <mc:Fallback>
                <p:oleObj name="think-cell Folie" r:id="rId5" imgW="352" imgH="35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5922334" y="2601992"/>
            <a:ext cx="6128152" cy="1107996"/>
          </a:xfrm>
        </p:spPr>
        <p:txBody>
          <a:bodyPr/>
          <a:lstStyle/>
          <a:p>
            <a:pPr>
              <a:tabLst>
                <a:tab pos="266700" algn="l"/>
              </a:tabLst>
            </a:pPr>
            <a:br>
              <a:rPr lang="de-DE" sz="3400" dirty="0"/>
            </a:br>
            <a:br>
              <a:rPr lang="de-DE" sz="3400" dirty="0"/>
            </a:br>
            <a:br>
              <a:rPr lang="de-DE" sz="3400" dirty="0"/>
            </a:br>
            <a:r>
              <a:rPr lang="de-DE" sz="3400" dirty="0"/>
              <a:t>Der Markt für Holzbearbeitungsmaschinen – Russland</a:t>
            </a:r>
          </a:p>
        </p:txBody>
      </p:sp>
      <p:sp>
        <p:nvSpPr>
          <p:cNvPr id="9" name="Untertitel 4"/>
          <p:cNvSpPr>
            <a:spLocks noGrp="1"/>
          </p:cNvSpPr>
          <p:nvPr>
            <p:ph type="subTitle" idx="1"/>
          </p:nvPr>
        </p:nvSpPr>
        <p:spPr>
          <a:xfrm>
            <a:off x="5780820" y="3709988"/>
            <a:ext cx="6269666" cy="1440200"/>
          </a:xfrm>
        </p:spPr>
        <p:txBody>
          <a:bodyPr/>
          <a:lstStyle/>
          <a:p>
            <a:r>
              <a:rPr lang="de-DE" dirty="0"/>
              <a:t>04. Mai 2020</a:t>
            </a:r>
          </a:p>
          <a:p>
            <a:endParaRPr lang="de-DE" dirty="0"/>
          </a:p>
          <a:p>
            <a:r>
              <a:rPr lang="de-DE" dirty="0"/>
              <a:t>VDMA Holzbearbeitungsmaschinen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833" y="6666820"/>
            <a:ext cx="3560762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Bildplatzhalter 11" descr="Ein Bild, das drinnen enthält.&#10;&#10;Mit sehr hoher Zuverlässigkeit generierte Beschreibung">
            <a:extLst>
              <a:ext uri="{FF2B5EF4-FFF2-40B4-BE49-F238E27FC236}">
                <a16:creationId xmlns:a16="http://schemas.microsoft.com/office/drawing/2014/main" id="{316806C1-9CC0-4EC3-B77A-7B7C498E191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0" r="25820"/>
          <a:stretch>
            <a:fillRect/>
          </a:stretch>
        </p:blipFill>
        <p:spPr>
          <a:xfrm>
            <a:off x="228600" y="-1"/>
            <a:ext cx="4809600" cy="6630989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84E1234C-6FE0-45E6-BCD6-810557ACB7CC}"/>
              </a:ext>
            </a:extLst>
          </p:cNvPr>
          <p:cNvSpPr txBox="1">
            <a:spLocks/>
          </p:cNvSpPr>
          <p:nvPr/>
        </p:nvSpPr>
        <p:spPr bwMode="gray">
          <a:xfrm>
            <a:off x="5735950" y="2047994"/>
            <a:ext cx="6128152" cy="110799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266700" algn="l"/>
              </a:tabLst>
            </a:pPr>
            <a:r>
              <a:rPr lang="de-DE" sz="3400" dirty="0">
                <a:solidFill>
                  <a:srgbClr val="FFFFFF"/>
                </a:solidFill>
              </a:rPr>
              <a:t>Jahresabschlusszahlen 2019 Holzbearbeitungsmaschinen</a:t>
            </a:r>
          </a:p>
        </p:txBody>
      </p:sp>
    </p:spTree>
    <p:extLst>
      <p:ext uri="{BB962C8B-B14F-4D97-AF65-F5344CB8AC3E}">
        <p14:creationId xmlns:p14="http://schemas.microsoft.com/office/powerpoint/2010/main" val="2497327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499" y="618410"/>
            <a:ext cx="9893299" cy="738664"/>
          </a:xfrm>
        </p:spPr>
        <p:txBody>
          <a:bodyPr/>
          <a:lstStyle/>
          <a:p>
            <a:r>
              <a:rPr lang="de-DE" dirty="0"/>
              <a:t>Jahresabschlusszahlen 2019</a:t>
            </a:r>
            <a:br>
              <a:rPr lang="de-DE" dirty="0"/>
            </a:br>
            <a:r>
              <a:rPr lang="de-DE" dirty="0"/>
              <a:t>Holzbearbeitungsmaschinen in Deutschland</a:t>
            </a:r>
            <a:br>
              <a:rPr lang="de-DE" dirty="0"/>
            </a:br>
            <a:endParaRPr lang="de-DE" b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| Holzbearbeitungsmaschinen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3"/>
          <p:cNvSpPr txBox="1">
            <a:spLocks/>
          </p:cNvSpPr>
          <p:nvPr/>
        </p:nvSpPr>
        <p:spPr bwMode="gray">
          <a:xfrm>
            <a:off x="469900" y="1920874"/>
            <a:ext cx="2832100" cy="4232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800"/>
              </a:spcBef>
              <a:buFontTx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42925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14375" indent="-171450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95350" indent="-180975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9" name="Rechteck 18"/>
          <p:cNvSpPr/>
          <p:nvPr/>
        </p:nvSpPr>
        <p:spPr>
          <a:xfrm>
            <a:off x="8616350" y="6320608"/>
            <a:ext cx="3420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200" dirty="0">
                <a:solidFill>
                  <a:srgbClr val="006582"/>
                </a:solidFill>
              </a:rPr>
              <a:t>Quelle: VDMA, Statistisches Bundesamt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F624DB-38DD-4EB5-A4DB-D0D42D8D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0342" y="6689021"/>
            <a:ext cx="391133" cy="123111"/>
          </a:xfrm>
        </p:spPr>
        <p:txBody>
          <a:bodyPr/>
          <a:lstStyle/>
          <a:p>
            <a:pPr algn="r"/>
            <a:r>
              <a:rPr lang="de-DE" dirty="0"/>
              <a:t>Seite </a:t>
            </a:r>
            <a:fld id="{1B72D4EC-CA93-48D4-AB46-3D5446D4DA8D}" type="slidenum">
              <a:rPr lang="de-DE" smtClean="0"/>
              <a:pPr algn="r"/>
              <a:t>2</a:t>
            </a:fld>
            <a:r>
              <a:rPr lang="de-DE" dirty="0"/>
              <a:t> |</a:t>
            </a:r>
          </a:p>
        </p:txBody>
      </p:sp>
      <p:graphicFrame>
        <p:nvGraphicFramePr>
          <p:cNvPr id="5" name="Tabelle 6">
            <a:extLst>
              <a:ext uri="{FF2B5EF4-FFF2-40B4-BE49-F238E27FC236}">
                <a16:creationId xmlns:a16="http://schemas.microsoft.com/office/drawing/2014/main" id="{3A4F0508-C69D-4E90-8569-3497A7BFC7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326017"/>
              </p:ext>
            </p:extLst>
          </p:nvPr>
        </p:nvGraphicFramePr>
        <p:xfrm>
          <a:off x="911280" y="2348850"/>
          <a:ext cx="8128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9625">
                  <a:extLst>
                    <a:ext uri="{9D8B030D-6E8A-4147-A177-3AD203B41FA5}">
                      <a16:colId xmlns:a16="http://schemas.microsoft.com/office/drawing/2014/main" val="2436428021"/>
                    </a:ext>
                  </a:extLst>
                </a:gridCol>
                <a:gridCol w="1734995">
                  <a:extLst>
                    <a:ext uri="{9D8B030D-6E8A-4147-A177-3AD203B41FA5}">
                      <a16:colId xmlns:a16="http://schemas.microsoft.com/office/drawing/2014/main" val="661073505"/>
                    </a:ext>
                  </a:extLst>
                </a:gridCol>
                <a:gridCol w="1631380">
                  <a:extLst>
                    <a:ext uri="{9D8B030D-6E8A-4147-A177-3AD203B41FA5}">
                      <a16:colId xmlns:a16="http://schemas.microsoft.com/office/drawing/2014/main" val="177472206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713698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Veränderung zum Vorjahr [%]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968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Produktion (Mrd. Euro)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3,36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3,34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+0,6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832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Export (Mrd. Euro)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2,40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2,47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-3,0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1146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Import (Mio. Euro)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556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588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-5,4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6105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4298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499" y="618410"/>
            <a:ext cx="9893299" cy="738664"/>
          </a:xfrm>
        </p:spPr>
        <p:txBody>
          <a:bodyPr/>
          <a:lstStyle/>
          <a:p>
            <a:r>
              <a:rPr lang="de-DE" dirty="0"/>
              <a:t>Produktion von Holzbearbeitungsmaschinen in Deutschland</a:t>
            </a:r>
            <a:br>
              <a:rPr lang="de-DE" dirty="0"/>
            </a:br>
            <a:endParaRPr lang="de-DE" b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3"/>
          <p:cNvSpPr txBox="1">
            <a:spLocks/>
          </p:cNvSpPr>
          <p:nvPr/>
        </p:nvSpPr>
        <p:spPr bwMode="gray">
          <a:xfrm>
            <a:off x="469900" y="1920874"/>
            <a:ext cx="2832100" cy="4232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800"/>
              </a:spcBef>
              <a:buFontTx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42925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14375" indent="-171450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95350" indent="-180975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9" name="Rechteck 18"/>
          <p:cNvSpPr/>
          <p:nvPr/>
        </p:nvSpPr>
        <p:spPr>
          <a:xfrm>
            <a:off x="8616350" y="6320608"/>
            <a:ext cx="3420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200" dirty="0">
                <a:solidFill>
                  <a:srgbClr val="006582"/>
                </a:solidFill>
              </a:rPr>
              <a:t>Quelle: VDMA, Statistisches Bundesamt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27F028C-D874-4A94-9BED-46F504DF9B8E}"/>
              </a:ext>
            </a:extLst>
          </p:cNvPr>
          <p:cNvSpPr/>
          <p:nvPr/>
        </p:nvSpPr>
        <p:spPr>
          <a:xfrm rot="16200000">
            <a:off x="-196575" y="3597587"/>
            <a:ext cx="16593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400" dirty="0">
                <a:solidFill>
                  <a:srgbClr val="006582"/>
                </a:solidFill>
              </a:rPr>
              <a:t>Milliarden Euro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F624DB-38DD-4EB5-A4DB-D0D42D8D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0342" y="6689021"/>
            <a:ext cx="391133" cy="123111"/>
          </a:xfrm>
        </p:spPr>
        <p:txBody>
          <a:bodyPr/>
          <a:lstStyle/>
          <a:p>
            <a:pPr algn="r"/>
            <a:r>
              <a:rPr lang="de-DE" dirty="0"/>
              <a:t>Seite </a:t>
            </a:r>
            <a:fld id="{1B72D4EC-CA93-48D4-AB46-3D5446D4DA8D}" type="slidenum">
              <a:rPr lang="de-DE" smtClean="0"/>
              <a:pPr algn="r"/>
              <a:t>3</a:t>
            </a:fld>
            <a:r>
              <a:rPr lang="de-DE" dirty="0"/>
              <a:t> |</a:t>
            </a:r>
          </a:p>
        </p:txBody>
      </p:sp>
      <p:graphicFrame>
        <p:nvGraphicFramePr>
          <p:cNvPr id="16" name="Diagramm 15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/>
        </p:nvGraphicFramePr>
        <p:xfrm>
          <a:off x="1006710" y="1863047"/>
          <a:ext cx="9530875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82110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499" y="618410"/>
            <a:ext cx="9893299" cy="738664"/>
          </a:xfrm>
        </p:spPr>
        <p:txBody>
          <a:bodyPr/>
          <a:lstStyle/>
          <a:p>
            <a:r>
              <a:rPr lang="de-DE" dirty="0"/>
              <a:t>Deutscher Export von Holzbearbeitungsmaschinen</a:t>
            </a:r>
            <a:endParaRPr lang="de-DE" b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3"/>
          <p:cNvSpPr txBox="1">
            <a:spLocks/>
          </p:cNvSpPr>
          <p:nvPr/>
        </p:nvSpPr>
        <p:spPr bwMode="gray">
          <a:xfrm>
            <a:off x="469900" y="1920874"/>
            <a:ext cx="2832100" cy="4232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800"/>
              </a:spcBef>
              <a:buFontTx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42925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14375" indent="-171450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95350" indent="-180975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9" name="Rechteck 18"/>
          <p:cNvSpPr/>
          <p:nvPr/>
        </p:nvSpPr>
        <p:spPr>
          <a:xfrm>
            <a:off x="8616350" y="6320608"/>
            <a:ext cx="3420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200" dirty="0">
                <a:solidFill>
                  <a:srgbClr val="006582"/>
                </a:solidFill>
              </a:rPr>
              <a:t>Quelle: VDMA, Statistisches Bundesamt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27F028C-D874-4A94-9BED-46F504DF9B8E}"/>
              </a:ext>
            </a:extLst>
          </p:cNvPr>
          <p:cNvSpPr/>
          <p:nvPr/>
        </p:nvSpPr>
        <p:spPr>
          <a:xfrm rot="16200000">
            <a:off x="-196575" y="3597587"/>
            <a:ext cx="16593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400" dirty="0">
                <a:solidFill>
                  <a:srgbClr val="006582"/>
                </a:solidFill>
              </a:rPr>
              <a:t>Milliarden Euro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F624DB-38DD-4EB5-A4DB-D0D42D8D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0342" y="6689021"/>
            <a:ext cx="391133" cy="123111"/>
          </a:xfrm>
        </p:spPr>
        <p:txBody>
          <a:bodyPr/>
          <a:lstStyle/>
          <a:p>
            <a:pPr algn="r"/>
            <a:r>
              <a:rPr lang="de-DE" dirty="0"/>
              <a:t>Seite </a:t>
            </a:r>
            <a:fld id="{1B72D4EC-CA93-48D4-AB46-3D5446D4DA8D}" type="slidenum">
              <a:rPr lang="de-DE" smtClean="0"/>
              <a:pPr algn="r"/>
              <a:t>4</a:t>
            </a:fld>
            <a:r>
              <a:rPr lang="de-DE" dirty="0"/>
              <a:t> |</a:t>
            </a:r>
          </a:p>
        </p:txBody>
      </p:sp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5554400"/>
              </p:ext>
            </p:extLst>
          </p:nvPr>
        </p:nvGraphicFramePr>
        <p:xfrm>
          <a:off x="911280" y="1844113"/>
          <a:ext cx="9530875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50431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m 11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1584902"/>
              </p:ext>
            </p:extLst>
          </p:nvPr>
        </p:nvGraphicFramePr>
        <p:xfrm>
          <a:off x="153363" y="1767539"/>
          <a:ext cx="9444319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499" y="618410"/>
            <a:ext cx="9893299" cy="738664"/>
          </a:xfrm>
        </p:spPr>
        <p:txBody>
          <a:bodyPr/>
          <a:lstStyle/>
          <a:p>
            <a:r>
              <a:rPr lang="de-DE" dirty="0"/>
              <a:t>Deutscher Export von Holzbearbeitungsmaschinen</a:t>
            </a:r>
            <a:br>
              <a:rPr lang="de-DE" dirty="0"/>
            </a:br>
            <a:r>
              <a:rPr lang="de-DE" dirty="0"/>
              <a:t>Top 15 Abnehmer 2019/2018</a:t>
            </a:r>
            <a:endParaRPr lang="de-DE" b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3"/>
          <p:cNvSpPr txBox="1">
            <a:spLocks/>
          </p:cNvSpPr>
          <p:nvPr/>
        </p:nvSpPr>
        <p:spPr bwMode="gray">
          <a:xfrm>
            <a:off x="469900" y="1920874"/>
            <a:ext cx="2832100" cy="4232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800"/>
              </a:spcBef>
              <a:buFontTx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42925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14375" indent="-171450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95350" indent="-180975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9" name="Rechteck 18"/>
          <p:cNvSpPr/>
          <p:nvPr/>
        </p:nvSpPr>
        <p:spPr>
          <a:xfrm>
            <a:off x="8616350" y="6320608"/>
            <a:ext cx="3420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200" dirty="0">
                <a:solidFill>
                  <a:srgbClr val="006582"/>
                </a:solidFill>
              </a:rPr>
              <a:t>Quelle: VDMA, Statistisches Bundesamt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27F028C-D874-4A94-9BED-46F504DF9B8E}"/>
              </a:ext>
            </a:extLst>
          </p:cNvPr>
          <p:cNvSpPr/>
          <p:nvPr/>
        </p:nvSpPr>
        <p:spPr>
          <a:xfrm>
            <a:off x="7608210" y="5445280"/>
            <a:ext cx="16593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400" dirty="0">
                <a:solidFill>
                  <a:srgbClr val="006582"/>
                </a:solidFill>
              </a:rPr>
              <a:t>Millionen Euro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F624DB-38DD-4EB5-A4DB-D0D42D8D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0342" y="6689021"/>
            <a:ext cx="391133" cy="123111"/>
          </a:xfrm>
        </p:spPr>
        <p:txBody>
          <a:bodyPr/>
          <a:lstStyle/>
          <a:p>
            <a:pPr algn="r"/>
            <a:r>
              <a:rPr lang="de-DE" dirty="0"/>
              <a:t>Seite </a:t>
            </a:r>
            <a:fld id="{1B72D4EC-CA93-48D4-AB46-3D5446D4DA8D}" type="slidenum">
              <a:rPr lang="de-DE" smtClean="0"/>
              <a:pPr algn="r"/>
              <a:t>5</a:t>
            </a:fld>
            <a:r>
              <a:rPr lang="de-DE" dirty="0"/>
              <a:t> |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21EFF69-2B16-4087-9711-F73BA7E4A99D}"/>
              </a:ext>
            </a:extLst>
          </p:cNvPr>
          <p:cNvSpPr/>
          <p:nvPr/>
        </p:nvSpPr>
        <p:spPr>
          <a:xfrm>
            <a:off x="721928" y="6301854"/>
            <a:ext cx="3789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200" dirty="0">
                <a:solidFill>
                  <a:srgbClr val="006582"/>
                </a:solidFill>
              </a:rPr>
              <a:t>Deutscher Export 2019: 2,40 Mrd. Euro (-3,0% </a:t>
            </a:r>
            <a:r>
              <a:rPr lang="de-DE" altLang="de-DE" sz="1200" dirty="0" err="1">
                <a:solidFill>
                  <a:srgbClr val="006582"/>
                </a:solidFill>
              </a:rPr>
              <a:t>VVj</a:t>
            </a:r>
            <a:r>
              <a:rPr lang="de-DE" altLang="de-DE" sz="1200" dirty="0">
                <a:solidFill>
                  <a:srgbClr val="006582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88130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499" y="618410"/>
            <a:ext cx="9893299" cy="738664"/>
          </a:xfrm>
        </p:spPr>
        <p:txBody>
          <a:bodyPr/>
          <a:lstStyle/>
          <a:p>
            <a:r>
              <a:rPr lang="de-DE" dirty="0"/>
              <a:t>Deutscher Import von Holzbearbeitungsmaschinen</a:t>
            </a:r>
            <a:endParaRPr lang="de-DE" b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3"/>
          <p:cNvSpPr txBox="1">
            <a:spLocks/>
          </p:cNvSpPr>
          <p:nvPr/>
        </p:nvSpPr>
        <p:spPr bwMode="gray">
          <a:xfrm>
            <a:off x="469900" y="1920874"/>
            <a:ext cx="2832100" cy="4232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800"/>
              </a:spcBef>
              <a:buFontTx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42925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14375" indent="-171450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95350" indent="-180975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9" name="Rechteck 18"/>
          <p:cNvSpPr/>
          <p:nvPr/>
        </p:nvSpPr>
        <p:spPr>
          <a:xfrm>
            <a:off x="8616350" y="6320608"/>
            <a:ext cx="3420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200" dirty="0">
                <a:solidFill>
                  <a:srgbClr val="006582"/>
                </a:solidFill>
              </a:rPr>
              <a:t>Quelle: VDMA, Statistisches Bundesamt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27F028C-D874-4A94-9BED-46F504DF9B8E}"/>
              </a:ext>
            </a:extLst>
          </p:cNvPr>
          <p:cNvSpPr/>
          <p:nvPr/>
        </p:nvSpPr>
        <p:spPr>
          <a:xfrm rot="16200000">
            <a:off x="-196575" y="3597587"/>
            <a:ext cx="16593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400" dirty="0">
                <a:solidFill>
                  <a:srgbClr val="006582"/>
                </a:solidFill>
              </a:rPr>
              <a:t>Millionen Euro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F624DB-38DD-4EB5-A4DB-D0D42D8D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0342" y="6689021"/>
            <a:ext cx="391133" cy="123111"/>
          </a:xfrm>
        </p:spPr>
        <p:txBody>
          <a:bodyPr/>
          <a:lstStyle/>
          <a:p>
            <a:pPr algn="r"/>
            <a:r>
              <a:rPr lang="de-DE" dirty="0"/>
              <a:t>Seite </a:t>
            </a:r>
            <a:fld id="{1B72D4EC-CA93-48D4-AB46-3D5446D4DA8D}" type="slidenum">
              <a:rPr lang="de-DE" smtClean="0"/>
              <a:pPr algn="r"/>
              <a:t>6</a:t>
            </a:fld>
            <a:r>
              <a:rPr lang="de-DE" dirty="0"/>
              <a:t> |</a:t>
            </a:r>
          </a:p>
        </p:txBody>
      </p:sp>
      <p:graphicFrame>
        <p:nvGraphicFramePr>
          <p:cNvPr id="12" name="Diagramm 11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0375946"/>
              </p:ext>
            </p:extLst>
          </p:nvPr>
        </p:nvGraphicFramePr>
        <p:xfrm>
          <a:off x="1006710" y="1767539"/>
          <a:ext cx="9530875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81997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499" y="618410"/>
            <a:ext cx="9893299" cy="738664"/>
          </a:xfrm>
        </p:spPr>
        <p:txBody>
          <a:bodyPr/>
          <a:lstStyle/>
          <a:p>
            <a:r>
              <a:rPr lang="de-DE" dirty="0"/>
              <a:t>Deutscher Import von Holzbearbeitungsmaschinen</a:t>
            </a:r>
            <a:br>
              <a:rPr lang="de-DE" dirty="0"/>
            </a:br>
            <a:r>
              <a:rPr lang="de-DE" dirty="0"/>
              <a:t>Top 10 Lieferanten 2019/2018</a:t>
            </a:r>
            <a:endParaRPr lang="de-DE" b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Holzbearbeitungsmaschinen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04.05.20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3"/>
          <p:cNvSpPr txBox="1">
            <a:spLocks/>
          </p:cNvSpPr>
          <p:nvPr/>
        </p:nvSpPr>
        <p:spPr bwMode="gray">
          <a:xfrm>
            <a:off x="469900" y="1920874"/>
            <a:ext cx="2832100" cy="4232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800"/>
              </a:spcBef>
              <a:buFontTx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42925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14375" indent="-171450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95350" indent="-180975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9" name="Rechteck 18"/>
          <p:cNvSpPr/>
          <p:nvPr/>
        </p:nvSpPr>
        <p:spPr>
          <a:xfrm>
            <a:off x="8616350" y="6320608"/>
            <a:ext cx="3420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200" dirty="0">
                <a:solidFill>
                  <a:srgbClr val="006582"/>
                </a:solidFill>
              </a:rPr>
              <a:t>Quelle: VDMA, Statistisches Bundesamt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27F028C-D874-4A94-9BED-46F504DF9B8E}"/>
              </a:ext>
            </a:extLst>
          </p:cNvPr>
          <p:cNvSpPr/>
          <p:nvPr/>
        </p:nvSpPr>
        <p:spPr>
          <a:xfrm>
            <a:off x="7608210" y="5445280"/>
            <a:ext cx="16593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400" dirty="0">
                <a:solidFill>
                  <a:srgbClr val="006582"/>
                </a:solidFill>
              </a:rPr>
              <a:t>Millionen Euro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F624DB-38DD-4EB5-A4DB-D0D42D8D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0342" y="6689021"/>
            <a:ext cx="391133" cy="123111"/>
          </a:xfrm>
        </p:spPr>
        <p:txBody>
          <a:bodyPr/>
          <a:lstStyle/>
          <a:p>
            <a:pPr algn="r"/>
            <a:r>
              <a:rPr lang="de-DE" dirty="0"/>
              <a:t>Seite </a:t>
            </a:r>
            <a:fld id="{1B72D4EC-CA93-48D4-AB46-3D5446D4DA8D}" type="slidenum">
              <a:rPr lang="de-DE" smtClean="0"/>
              <a:pPr algn="r"/>
              <a:t>7</a:t>
            </a:fld>
            <a:r>
              <a:rPr lang="de-DE" dirty="0"/>
              <a:t> |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21EFF69-2B16-4087-9711-F73BA7E4A99D}"/>
              </a:ext>
            </a:extLst>
          </p:cNvPr>
          <p:cNvSpPr/>
          <p:nvPr/>
        </p:nvSpPr>
        <p:spPr>
          <a:xfrm>
            <a:off x="721928" y="6301854"/>
            <a:ext cx="3789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200" dirty="0">
                <a:solidFill>
                  <a:srgbClr val="006582"/>
                </a:solidFill>
              </a:rPr>
              <a:t>Deutscher Import 2019: 588 Mio. Euro (-5,3% </a:t>
            </a:r>
            <a:r>
              <a:rPr lang="de-DE" altLang="de-DE" sz="1200" dirty="0" err="1">
                <a:solidFill>
                  <a:srgbClr val="006582"/>
                </a:solidFill>
              </a:rPr>
              <a:t>VVj</a:t>
            </a:r>
            <a:r>
              <a:rPr lang="de-DE" altLang="de-DE" sz="1200" dirty="0">
                <a:solidFill>
                  <a:srgbClr val="006582"/>
                </a:solidFill>
              </a:rPr>
              <a:t>)</a:t>
            </a:r>
          </a:p>
        </p:txBody>
      </p:sp>
      <p:graphicFrame>
        <p:nvGraphicFramePr>
          <p:cNvPr id="15" name="Diagramm 14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7270776"/>
              </p:ext>
            </p:extLst>
          </p:nvPr>
        </p:nvGraphicFramePr>
        <p:xfrm>
          <a:off x="32202" y="1767539"/>
          <a:ext cx="9444319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21821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4711764" y="1259601"/>
            <a:ext cx="7130612" cy="1665330"/>
          </a:xfrm>
        </p:spPr>
        <p:txBody>
          <a:bodyPr/>
          <a:lstStyle/>
          <a:p>
            <a:r>
              <a:rPr lang="de-DE" sz="1600" dirty="0"/>
              <a:t>Q&amp;A?</a:t>
            </a:r>
          </a:p>
          <a:p>
            <a:endParaRPr lang="de-DE" sz="1200" dirty="0"/>
          </a:p>
          <a:p>
            <a:r>
              <a:rPr lang="de-DE" sz="1600" dirty="0"/>
              <a:t>Kontakt:</a:t>
            </a:r>
          </a:p>
          <a:p>
            <a:r>
              <a:rPr lang="de-DE" sz="1200" dirty="0"/>
              <a:t>Dominik </a:t>
            </a:r>
            <a:r>
              <a:rPr lang="de-DE" sz="1200" dirty="0" err="1"/>
              <a:t>Wolfschuetz</a:t>
            </a:r>
            <a:endParaRPr lang="de-DE" sz="1200" dirty="0"/>
          </a:p>
          <a:p>
            <a:r>
              <a:rPr lang="de-DE" sz="1200" dirty="0"/>
              <a:t>VDMA Holzbearbeitungsmaschinen</a:t>
            </a:r>
          </a:p>
          <a:p>
            <a:r>
              <a:rPr lang="de-DE" sz="1200" dirty="0"/>
              <a:t>+49 69 6603 1819</a:t>
            </a:r>
          </a:p>
          <a:p>
            <a:r>
              <a:rPr lang="de-DE" sz="1200" dirty="0"/>
              <a:t>dominik.wolfschuetz@vdma.org</a:t>
            </a:r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48F22D2-EB66-4282-8093-A44FA9619C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Holzbearbeitungsmaschinen</a:t>
            </a: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73978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VDMA-BLANKO-MASTER_LEER_V2015_D">
  <a:themeElements>
    <a:clrScheme name="VDMA">
      <a:dk1>
        <a:srgbClr val="F49100"/>
      </a:dk1>
      <a:lt1>
        <a:srgbClr val="006582"/>
      </a:lt1>
      <a:dk2>
        <a:srgbClr val="FFBE6E"/>
      </a:dk2>
      <a:lt2>
        <a:srgbClr val="FAAA32"/>
      </a:lt2>
      <a:accent1>
        <a:srgbClr val="FFD2A5"/>
      </a:accent1>
      <a:accent2>
        <a:srgbClr val="197DA0"/>
      </a:accent2>
      <a:accent3>
        <a:srgbClr val="64AAC8"/>
      </a:accent3>
      <a:accent4>
        <a:srgbClr val="A0C8DE"/>
      </a:accent4>
      <a:accent5>
        <a:srgbClr val="6F6F6F"/>
      </a:accent5>
      <a:accent6>
        <a:srgbClr val="929292"/>
      </a:accent6>
      <a:hlink>
        <a:srgbClr val="64AAC8"/>
      </a:hlink>
      <a:folHlink>
        <a:srgbClr val="929292"/>
      </a:folHlink>
    </a:clrScheme>
    <a:fontScheme name="Benutzerdefiniert 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dirty="0" smtClean="0">
            <a:solidFill>
              <a:srgbClr val="FFFFFF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VDMA-BLANKO-MASTER_LEER.potx" id="{704812A8-3D95-4596-8DA6-1F6DF3F9F9C0}" vid="{CD5C3FA7-2B5A-45AE-B876-0CE99E6287C2}"/>
    </a:ext>
  </a:extLst>
</a:theme>
</file>

<file path=ppt/theme/theme2.xml><?xml version="1.0" encoding="utf-8"?>
<a:theme xmlns:a="http://schemas.openxmlformats.org/drawingml/2006/main" name="Ohne VDMA-Logo">
  <a:themeElements>
    <a:clrScheme name="Benutzerdefiniert 2">
      <a:dk1>
        <a:srgbClr val="F49100"/>
      </a:dk1>
      <a:lt1>
        <a:srgbClr val="006582"/>
      </a:lt1>
      <a:dk2>
        <a:srgbClr val="FFBE6E"/>
      </a:dk2>
      <a:lt2>
        <a:srgbClr val="FAAA32"/>
      </a:lt2>
      <a:accent1>
        <a:srgbClr val="FFD2A5"/>
      </a:accent1>
      <a:accent2>
        <a:srgbClr val="197DA0"/>
      </a:accent2>
      <a:accent3>
        <a:srgbClr val="64AAC8"/>
      </a:accent3>
      <a:accent4>
        <a:srgbClr val="A0C8DE"/>
      </a:accent4>
      <a:accent5>
        <a:srgbClr val="6F6F6F"/>
      </a:accent5>
      <a:accent6>
        <a:srgbClr val="929292"/>
      </a:accent6>
      <a:hlink>
        <a:srgbClr val="B1B1B1"/>
      </a:hlink>
      <a:folHlink>
        <a:srgbClr val="CBCBCB"/>
      </a:folHlink>
    </a:clrScheme>
    <a:fontScheme name="Benutzerdefiniert 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9525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DMA-BLANKO-MASTER_LEER.potx" id="{704812A8-3D95-4596-8DA6-1F6DF3F9F9C0}" vid="{3F55F045-A207-4E83-AF16-6828BDC66159}"/>
    </a:ext>
  </a:extLst>
</a:theme>
</file>

<file path=ppt/theme/theme3.xml><?xml version="1.0" encoding="utf-8"?>
<a:theme xmlns:a="http://schemas.openxmlformats.org/drawingml/2006/main" name="3_Mit VDMA-Logo">
  <a:themeElements>
    <a:clrScheme name="Benutzerdefiniert 2">
      <a:dk1>
        <a:srgbClr val="F49100"/>
      </a:dk1>
      <a:lt1>
        <a:srgbClr val="006582"/>
      </a:lt1>
      <a:dk2>
        <a:srgbClr val="FFBE6E"/>
      </a:dk2>
      <a:lt2>
        <a:srgbClr val="FAAA32"/>
      </a:lt2>
      <a:accent1>
        <a:srgbClr val="FFD2A5"/>
      </a:accent1>
      <a:accent2>
        <a:srgbClr val="197DA0"/>
      </a:accent2>
      <a:accent3>
        <a:srgbClr val="64AAC8"/>
      </a:accent3>
      <a:accent4>
        <a:srgbClr val="A0C8DE"/>
      </a:accent4>
      <a:accent5>
        <a:srgbClr val="6F6F6F"/>
      </a:accent5>
      <a:accent6>
        <a:srgbClr val="929292"/>
      </a:accent6>
      <a:hlink>
        <a:srgbClr val="B1B1B1"/>
      </a:hlink>
      <a:folHlink>
        <a:srgbClr val="CBCBCB"/>
      </a:folHlink>
    </a:clrScheme>
    <a:fontScheme name="Benutzerdefiniert 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6582"/>
    </a:dk2>
    <a:lt2>
      <a:srgbClr val="E1EDF2"/>
    </a:lt2>
    <a:accent1>
      <a:srgbClr val="006582"/>
    </a:accent1>
    <a:accent2>
      <a:srgbClr val="F49100"/>
    </a:accent2>
    <a:accent3>
      <a:srgbClr val="F7AD40"/>
    </a:accent3>
    <a:accent4>
      <a:srgbClr val="F8C87E"/>
    </a:accent4>
    <a:accent5>
      <a:srgbClr val="FBE3BF"/>
    </a:accent5>
    <a:accent6>
      <a:srgbClr val="408DA1"/>
    </a:accent6>
    <a:hlink>
      <a:srgbClr val="7EB2C0"/>
    </a:hlink>
    <a:folHlink>
      <a:srgbClr val="C0D9E0"/>
    </a:folHlink>
  </a:clrScheme>
  <a:fontScheme name="VDMA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6582"/>
    </a:dk2>
    <a:lt2>
      <a:srgbClr val="E1EDF2"/>
    </a:lt2>
    <a:accent1>
      <a:srgbClr val="006582"/>
    </a:accent1>
    <a:accent2>
      <a:srgbClr val="F49100"/>
    </a:accent2>
    <a:accent3>
      <a:srgbClr val="F7AD40"/>
    </a:accent3>
    <a:accent4>
      <a:srgbClr val="F8C87E"/>
    </a:accent4>
    <a:accent5>
      <a:srgbClr val="FBE3BF"/>
    </a:accent5>
    <a:accent6>
      <a:srgbClr val="408DA1"/>
    </a:accent6>
    <a:hlink>
      <a:srgbClr val="7EB2C0"/>
    </a:hlink>
    <a:folHlink>
      <a:srgbClr val="C0D9E0"/>
    </a:folHlink>
  </a:clrScheme>
  <a:fontScheme name="VDMA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6582"/>
    </a:dk2>
    <a:lt2>
      <a:srgbClr val="E1EDF2"/>
    </a:lt2>
    <a:accent1>
      <a:srgbClr val="006582"/>
    </a:accent1>
    <a:accent2>
      <a:srgbClr val="F49100"/>
    </a:accent2>
    <a:accent3>
      <a:srgbClr val="F7AD40"/>
    </a:accent3>
    <a:accent4>
      <a:srgbClr val="F8C87E"/>
    </a:accent4>
    <a:accent5>
      <a:srgbClr val="FBE3BF"/>
    </a:accent5>
    <a:accent6>
      <a:srgbClr val="408DA1"/>
    </a:accent6>
    <a:hlink>
      <a:srgbClr val="7EB2C0"/>
    </a:hlink>
    <a:folHlink>
      <a:srgbClr val="C0D9E0"/>
    </a:folHlink>
  </a:clrScheme>
  <a:fontScheme name="VDMA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6582"/>
    </a:dk2>
    <a:lt2>
      <a:srgbClr val="E1EDF2"/>
    </a:lt2>
    <a:accent1>
      <a:srgbClr val="006582"/>
    </a:accent1>
    <a:accent2>
      <a:srgbClr val="F49100"/>
    </a:accent2>
    <a:accent3>
      <a:srgbClr val="F7AD40"/>
    </a:accent3>
    <a:accent4>
      <a:srgbClr val="F8C87E"/>
    </a:accent4>
    <a:accent5>
      <a:srgbClr val="FBE3BF"/>
    </a:accent5>
    <a:accent6>
      <a:srgbClr val="408DA1"/>
    </a:accent6>
    <a:hlink>
      <a:srgbClr val="7EB2C0"/>
    </a:hlink>
    <a:folHlink>
      <a:srgbClr val="C0D9E0"/>
    </a:folHlink>
  </a:clrScheme>
  <a:fontScheme name="VDMA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6582"/>
    </a:dk2>
    <a:lt2>
      <a:srgbClr val="E1EDF2"/>
    </a:lt2>
    <a:accent1>
      <a:srgbClr val="006582"/>
    </a:accent1>
    <a:accent2>
      <a:srgbClr val="F49100"/>
    </a:accent2>
    <a:accent3>
      <a:srgbClr val="F7AD40"/>
    </a:accent3>
    <a:accent4>
      <a:srgbClr val="F8C87E"/>
    </a:accent4>
    <a:accent5>
      <a:srgbClr val="FBE3BF"/>
    </a:accent5>
    <a:accent6>
      <a:srgbClr val="408DA1"/>
    </a:accent6>
    <a:hlink>
      <a:srgbClr val="7EB2C0"/>
    </a:hlink>
    <a:folHlink>
      <a:srgbClr val="C0D9E0"/>
    </a:folHlink>
  </a:clrScheme>
  <a:fontScheme name="VDMA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VDMA-BLANKO-MASTER_LEER_V2015_D</Template>
  <TotalTime>0</TotalTime>
  <Words>232</Words>
  <Application>Microsoft Office PowerPoint</Application>
  <PresentationFormat>Breitbild</PresentationFormat>
  <Paragraphs>73</Paragraphs>
  <Slides>8</Slides>
  <Notes>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Arial</vt:lpstr>
      <vt:lpstr>Calibri</vt:lpstr>
      <vt:lpstr>Wingdings</vt:lpstr>
      <vt:lpstr>VDMA-BLANKO-MASTER_LEER_V2015_D</vt:lpstr>
      <vt:lpstr>Ohne VDMA-Logo</vt:lpstr>
      <vt:lpstr>3_Mit VDMA-Logo</vt:lpstr>
      <vt:lpstr>think-cell Folie</vt:lpstr>
      <vt:lpstr>   Der Markt für Holzbearbeitungsmaschinen – Russland</vt:lpstr>
      <vt:lpstr>Jahresabschlusszahlen 2019 Holzbearbeitungsmaschinen in Deutschland </vt:lpstr>
      <vt:lpstr>Produktion von Holzbearbeitungsmaschinen in Deutschland </vt:lpstr>
      <vt:lpstr>Deutscher Export von Holzbearbeitungsmaschinen</vt:lpstr>
      <vt:lpstr>Deutscher Export von Holzbearbeitungsmaschinen Top 15 Abnehmer 2019/2018</vt:lpstr>
      <vt:lpstr>Deutscher Import von Holzbearbeitungsmaschinen</vt:lpstr>
      <vt:lpstr>Deutscher Import von Holzbearbeitungsmaschinen Top 10 Lieferanten 2019/2018</vt:lpstr>
      <vt:lpstr>PowerPoint-Präsentation</vt:lpstr>
    </vt:vector>
  </TitlesOfParts>
  <Company>VDMA e.V.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Dirr, Bernhard</dc:creator>
  <cp:lastModifiedBy>Dominik Wolfschütz</cp:lastModifiedBy>
  <cp:revision>153</cp:revision>
  <cp:lastPrinted>2016-04-25T07:08:28Z</cp:lastPrinted>
  <dcterms:created xsi:type="dcterms:W3CDTF">2016-04-14T11:45:15Z</dcterms:created>
  <dcterms:modified xsi:type="dcterms:W3CDTF">2020-04-28T12:02:33Z</dcterms:modified>
</cp:coreProperties>
</file>